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1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3765B8-C610-461A-83E1-74E72E5F5AC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D2975EF-578F-4DAD-9C61-DB37A31A556D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Genel Müdür</a:t>
          </a:r>
          <a:endParaRPr lang="tr-TR" dirty="0"/>
        </a:p>
      </dgm:t>
    </dgm:pt>
    <dgm:pt modelId="{A797406F-CB40-46BF-B10D-EC4EB0815E81}" type="parTrans" cxnId="{EA166C58-83E8-4A1D-8D13-8FB4B077D1C2}">
      <dgm:prSet/>
      <dgm:spPr/>
      <dgm:t>
        <a:bodyPr/>
        <a:lstStyle/>
        <a:p>
          <a:endParaRPr lang="tr-TR"/>
        </a:p>
      </dgm:t>
    </dgm:pt>
    <dgm:pt modelId="{3736D828-AFBF-4DC1-9949-54FD8439CBD1}" type="sibTrans" cxnId="{EA166C58-83E8-4A1D-8D13-8FB4B077D1C2}">
      <dgm:prSet/>
      <dgm:spPr/>
      <dgm:t>
        <a:bodyPr/>
        <a:lstStyle/>
        <a:p>
          <a:endParaRPr lang="tr-TR"/>
        </a:p>
      </dgm:t>
    </dgm:pt>
    <dgm:pt modelId="{6EE1B80C-D6F2-4BF6-9069-E1B5CAA27B82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Konaklama</a:t>
          </a:r>
          <a:endParaRPr lang="tr-TR" dirty="0"/>
        </a:p>
      </dgm:t>
    </dgm:pt>
    <dgm:pt modelId="{CCD8F533-21B0-4B7D-85A1-FD74DDF81E66}" type="parTrans" cxnId="{7F11D2CA-2E6D-46F7-8C68-471B1F9416B4}">
      <dgm:prSet/>
      <dgm:spPr/>
      <dgm:t>
        <a:bodyPr/>
        <a:lstStyle/>
        <a:p>
          <a:endParaRPr lang="tr-TR"/>
        </a:p>
      </dgm:t>
    </dgm:pt>
    <dgm:pt modelId="{4D4D97EE-16E9-4804-8408-D3395E5BEA42}" type="sibTrans" cxnId="{7F11D2CA-2E6D-46F7-8C68-471B1F9416B4}">
      <dgm:prSet/>
      <dgm:spPr/>
      <dgm:t>
        <a:bodyPr/>
        <a:lstStyle/>
        <a:p>
          <a:endParaRPr lang="tr-TR"/>
        </a:p>
      </dgm:t>
    </dgm:pt>
    <dgm:pt modelId="{38E23D7D-711F-4A12-9F3D-57EABCFB91B3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Personel</a:t>
          </a:r>
          <a:endParaRPr lang="tr-TR" dirty="0"/>
        </a:p>
      </dgm:t>
    </dgm:pt>
    <dgm:pt modelId="{F477A77D-0360-430E-B13C-EF6D4B48AF07}" type="parTrans" cxnId="{A6F15664-6A17-472A-ACD0-D51EB959486A}">
      <dgm:prSet/>
      <dgm:spPr/>
      <dgm:t>
        <a:bodyPr/>
        <a:lstStyle/>
        <a:p>
          <a:endParaRPr lang="tr-TR"/>
        </a:p>
      </dgm:t>
    </dgm:pt>
    <dgm:pt modelId="{EE682FF7-B975-4FD1-98AA-146B5DC8EAAD}" type="sibTrans" cxnId="{A6F15664-6A17-472A-ACD0-D51EB959486A}">
      <dgm:prSet/>
      <dgm:spPr/>
      <dgm:t>
        <a:bodyPr/>
        <a:lstStyle/>
        <a:p>
          <a:endParaRPr lang="tr-TR"/>
        </a:p>
      </dgm:t>
    </dgm:pt>
    <dgm:pt modelId="{8F1FCD56-6C4E-498F-8140-4244CC72D8FD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Muhasebe</a:t>
          </a:r>
          <a:endParaRPr lang="tr-TR" dirty="0"/>
        </a:p>
      </dgm:t>
    </dgm:pt>
    <dgm:pt modelId="{8347EC07-1B64-4A0F-B3FE-23E44578F32B}" type="parTrans" cxnId="{8780A6CC-D69B-4732-BB9C-9C92F49A3C13}">
      <dgm:prSet/>
      <dgm:spPr/>
      <dgm:t>
        <a:bodyPr/>
        <a:lstStyle/>
        <a:p>
          <a:endParaRPr lang="tr-TR"/>
        </a:p>
      </dgm:t>
    </dgm:pt>
    <dgm:pt modelId="{84369532-D10D-46AA-BF1D-F6BD100FB091}" type="sibTrans" cxnId="{8780A6CC-D69B-4732-BB9C-9C92F49A3C13}">
      <dgm:prSet/>
      <dgm:spPr/>
      <dgm:t>
        <a:bodyPr/>
        <a:lstStyle/>
        <a:p>
          <a:endParaRPr lang="tr-TR"/>
        </a:p>
      </dgm:t>
    </dgm:pt>
    <dgm:pt modelId="{2B30B284-C42E-4B66-B3BD-FD084500CE03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Pazarlama&amp;Satış</a:t>
          </a:r>
          <a:endParaRPr lang="tr-TR" dirty="0"/>
        </a:p>
      </dgm:t>
    </dgm:pt>
    <dgm:pt modelId="{2554616A-64B2-4156-B2D4-AAB407505FEC}" type="parTrans" cxnId="{1AE54BFE-BC79-4597-95B8-55376ADCA08F}">
      <dgm:prSet/>
      <dgm:spPr/>
      <dgm:t>
        <a:bodyPr/>
        <a:lstStyle/>
        <a:p>
          <a:endParaRPr lang="tr-TR"/>
        </a:p>
      </dgm:t>
    </dgm:pt>
    <dgm:pt modelId="{0B24398E-F7F3-4ADB-A0F9-56753DFD760F}" type="sibTrans" cxnId="{1AE54BFE-BC79-4597-95B8-55376ADCA08F}">
      <dgm:prSet/>
      <dgm:spPr/>
      <dgm:t>
        <a:bodyPr/>
        <a:lstStyle/>
        <a:p>
          <a:endParaRPr lang="tr-TR"/>
        </a:p>
      </dgm:t>
    </dgm:pt>
    <dgm:pt modelId="{3129F309-4336-47AC-AE14-2FD65911AFC4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Teknik Hizmetler</a:t>
          </a:r>
          <a:endParaRPr lang="tr-TR" dirty="0"/>
        </a:p>
      </dgm:t>
    </dgm:pt>
    <dgm:pt modelId="{7E37DBA2-ED53-46A4-869E-2F29E22B0812}" type="parTrans" cxnId="{E54331BB-BB1B-4E0D-AD86-CFC502ABC331}">
      <dgm:prSet/>
      <dgm:spPr/>
      <dgm:t>
        <a:bodyPr/>
        <a:lstStyle/>
        <a:p>
          <a:endParaRPr lang="tr-TR"/>
        </a:p>
      </dgm:t>
    </dgm:pt>
    <dgm:pt modelId="{48415095-DF9B-43F1-9F38-EAC64E1A338B}" type="sibTrans" cxnId="{E54331BB-BB1B-4E0D-AD86-CFC502ABC331}">
      <dgm:prSet/>
      <dgm:spPr/>
      <dgm:t>
        <a:bodyPr/>
        <a:lstStyle/>
        <a:p>
          <a:endParaRPr lang="tr-TR"/>
        </a:p>
      </dgm:t>
    </dgm:pt>
    <dgm:pt modelId="{F48A2855-BF5D-4C68-8DE1-9C867876989A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Satın Alma</a:t>
          </a:r>
          <a:endParaRPr lang="tr-TR" dirty="0"/>
        </a:p>
      </dgm:t>
    </dgm:pt>
    <dgm:pt modelId="{197AE55F-1839-432F-BFDA-5F0C8ABF8AC1}" type="parTrans" cxnId="{C8BF8A9E-6904-4BDA-A398-3A1B235966A3}">
      <dgm:prSet/>
      <dgm:spPr/>
      <dgm:t>
        <a:bodyPr/>
        <a:lstStyle/>
        <a:p>
          <a:endParaRPr lang="tr-TR"/>
        </a:p>
      </dgm:t>
    </dgm:pt>
    <dgm:pt modelId="{673560C8-BBEC-4CB7-9B06-DE8CD662A8F2}" type="sibTrans" cxnId="{C8BF8A9E-6904-4BDA-A398-3A1B235966A3}">
      <dgm:prSet/>
      <dgm:spPr/>
      <dgm:t>
        <a:bodyPr/>
        <a:lstStyle/>
        <a:p>
          <a:endParaRPr lang="tr-TR"/>
        </a:p>
      </dgm:t>
    </dgm:pt>
    <dgm:pt modelId="{B57E2E69-C5EE-4A08-B15E-B144DDCC1B9D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Yiyecek&amp; İçecek</a:t>
          </a:r>
          <a:endParaRPr lang="tr-TR" dirty="0"/>
        </a:p>
      </dgm:t>
    </dgm:pt>
    <dgm:pt modelId="{1EFC844D-374C-4DD4-9074-8C7FC79A6ED6}" type="parTrans" cxnId="{7F69B387-C7EE-4FA4-B008-BE4596857060}">
      <dgm:prSet/>
      <dgm:spPr/>
      <dgm:t>
        <a:bodyPr/>
        <a:lstStyle/>
        <a:p>
          <a:endParaRPr lang="tr-TR"/>
        </a:p>
      </dgm:t>
    </dgm:pt>
    <dgm:pt modelId="{C44F03D6-46D1-4CB9-A4EF-7580A7284A71}" type="sibTrans" cxnId="{7F69B387-C7EE-4FA4-B008-BE4596857060}">
      <dgm:prSet/>
      <dgm:spPr/>
      <dgm:t>
        <a:bodyPr/>
        <a:lstStyle/>
        <a:p>
          <a:endParaRPr lang="tr-TR"/>
        </a:p>
      </dgm:t>
    </dgm:pt>
    <dgm:pt modelId="{D5172425-843D-47FA-A540-9FF11F14D40D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Genel Müdür yardımcısı</a:t>
          </a:r>
          <a:endParaRPr lang="tr-TR" dirty="0"/>
        </a:p>
      </dgm:t>
    </dgm:pt>
    <dgm:pt modelId="{A6B37930-D58A-4953-B2E3-12F86D764AAE}" type="parTrans" cxnId="{47506D1C-98E2-413F-A1AB-C2F98A8131DC}">
      <dgm:prSet/>
      <dgm:spPr/>
      <dgm:t>
        <a:bodyPr/>
        <a:lstStyle/>
        <a:p>
          <a:endParaRPr lang="tr-TR"/>
        </a:p>
      </dgm:t>
    </dgm:pt>
    <dgm:pt modelId="{6FF17675-4342-41A1-A085-F5C1A9CF85A9}" type="sibTrans" cxnId="{47506D1C-98E2-413F-A1AB-C2F98A8131DC}">
      <dgm:prSet/>
      <dgm:spPr/>
      <dgm:t>
        <a:bodyPr/>
        <a:lstStyle/>
        <a:p>
          <a:endParaRPr lang="tr-TR"/>
        </a:p>
      </dgm:t>
    </dgm:pt>
    <dgm:pt modelId="{67CBF452-B6F9-4D05-A78D-6542B742FDD3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Housekeeping</a:t>
          </a:r>
          <a:endParaRPr lang="tr-TR" dirty="0"/>
        </a:p>
      </dgm:t>
    </dgm:pt>
    <dgm:pt modelId="{85844E44-5038-4D0C-A4C7-41893A1DB994}" type="parTrans" cxnId="{33B1266E-22CF-496C-AB9D-D28B7F26795F}">
      <dgm:prSet/>
      <dgm:spPr/>
      <dgm:t>
        <a:bodyPr/>
        <a:lstStyle/>
        <a:p>
          <a:endParaRPr lang="tr-TR"/>
        </a:p>
      </dgm:t>
    </dgm:pt>
    <dgm:pt modelId="{2BB8DD17-C714-4656-BF22-271C4D9F9266}" type="sibTrans" cxnId="{33B1266E-22CF-496C-AB9D-D28B7F26795F}">
      <dgm:prSet/>
      <dgm:spPr/>
      <dgm:t>
        <a:bodyPr/>
        <a:lstStyle/>
        <a:p>
          <a:endParaRPr lang="tr-TR"/>
        </a:p>
      </dgm:t>
    </dgm:pt>
    <dgm:pt modelId="{4C92B815-1129-40E8-89FD-4FC14CFA1B45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Önbüro</a:t>
          </a:r>
          <a:endParaRPr lang="tr-TR" dirty="0"/>
        </a:p>
      </dgm:t>
    </dgm:pt>
    <dgm:pt modelId="{4E77EBDE-AFDA-4F6E-8AD7-1E921C0A99D1}" type="parTrans" cxnId="{86E8662D-8418-4A51-B7F4-51DA35FE7C49}">
      <dgm:prSet/>
      <dgm:spPr/>
      <dgm:t>
        <a:bodyPr/>
        <a:lstStyle/>
        <a:p>
          <a:endParaRPr lang="tr-TR"/>
        </a:p>
      </dgm:t>
    </dgm:pt>
    <dgm:pt modelId="{00EC5BE2-5D59-4CDD-8FB9-5EDD7005A733}" type="sibTrans" cxnId="{86E8662D-8418-4A51-B7F4-51DA35FE7C49}">
      <dgm:prSet/>
      <dgm:spPr/>
      <dgm:t>
        <a:bodyPr/>
        <a:lstStyle/>
        <a:p>
          <a:endParaRPr lang="tr-TR"/>
        </a:p>
      </dgm:t>
    </dgm:pt>
    <dgm:pt modelId="{4F392156-BBC5-40E3-A16B-331712310F0C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Güvenlik</a:t>
          </a:r>
          <a:endParaRPr lang="tr-TR" dirty="0"/>
        </a:p>
      </dgm:t>
    </dgm:pt>
    <dgm:pt modelId="{33AB19AA-0D13-4E58-89C2-5A130D5FCED2}" type="parTrans" cxnId="{B647157E-FC39-4349-8361-4ACEEF29CCC5}">
      <dgm:prSet/>
      <dgm:spPr/>
      <dgm:t>
        <a:bodyPr/>
        <a:lstStyle/>
        <a:p>
          <a:endParaRPr lang="tr-TR"/>
        </a:p>
      </dgm:t>
    </dgm:pt>
    <dgm:pt modelId="{46D31149-8B14-4EA7-9FD6-E21257880EB2}" type="sibTrans" cxnId="{B647157E-FC39-4349-8361-4ACEEF29CCC5}">
      <dgm:prSet/>
      <dgm:spPr/>
      <dgm:t>
        <a:bodyPr/>
        <a:lstStyle/>
        <a:p>
          <a:endParaRPr lang="tr-TR"/>
        </a:p>
      </dgm:t>
    </dgm:pt>
    <dgm:pt modelId="{F628A0F2-DBFE-4611-AC86-A7FB3599381D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Üniformalı Hizmetler</a:t>
          </a:r>
          <a:endParaRPr lang="tr-TR" dirty="0"/>
        </a:p>
      </dgm:t>
    </dgm:pt>
    <dgm:pt modelId="{3EA28076-A2D1-4DF3-9058-C9319A75330E}" type="parTrans" cxnId="{F2C75C64-4B01-4DE2-932C-74D440C0E558}">
      <dgm:prSet/>
      <dgm:spPr/>
      <dgm:t>
        <a:bodyPr/>
        <a:lstStyle/>
        <a:p>
          <a:endParaRPr lang="tr-TR"/>
        </a:p>
      </dgm:t>
    </dgm:pt>
    <dgm:pt modelId="{1FC922FC-DDFE-4293-8A1B-871571896597}" type="sibTrans" cxnId="{F2C75C64-4B01-4DE2-932C-74D440C0E558}">
      <dgm:prSet/>
      <dgm:spPr/>
      <dgm:t>
        <a:bodyPr/>
        <a:lstStyle/>
        <a:p>
          <a:endParaRPr lang="tr-TR"/>
        </a:p>
      </dgm:t>
    </dgm:pt>
    <dgm:pt modelId="{EF474208-8CF3-43C2-93C2-427A274C24E5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İletişim</a:t>
          </a:r>
          <a:endParaRPr lang="tr-TR" dirty="0"/>
        </a:p>
      </dgm:t>
    </dgm:pt>
    <dgm:pt modelId="{5867E413-C056-45CB-8C50-469B41D33222}" type="parTrans" cxnId="{45853CFB-6209-4051-8240-BFF9EF1DBF22}">
      <dgm:prSet/>
      <dgm:spPr/>
      <dgm:t>
        <a:bodyPr/>
        <a:lstStyle/>
        <a:p>
          <a:endParaRPr lang="tr-TR"/>
        </a:p>
      </dgm:t>
    </dgm:pt>
    <dgm:pt modelId="{5D23399E-56F7-4DBC-89BC-1806FEBAA2FF}" type="sibTrans" cxnId="{45853CFB-6209-4051-8240-BFF9EF1DBF22}">
      <dgm:prSet/>
      <dgm:spPr/>
      <dgm:t>
        <a:bodyPr/>
        <a:lstStyle/>
        <a:p>
          <a:endParaRPr lang="tr-TR"/>
        </a:p>
      </dgm:t>
    </dgm:pt>
    <dgm:pt modelId="{3033A064-E8D1-4593-A323-4A57558DB612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Mutfak Şef</a:t>
          </a:r>
          <a:endParaRPr lang="tr-TR" dirty="0"/>
        </a:p>
      </dgm:t>
    </dgm:pt>
    <dgm:pt modelId="{AF3F9DCA-E24A-4801-91DE-88149343EDBB}" type="parTrans" cxnId="{94B454E1-FC74-4896-95FF-DFEB5E3B0355}">
      <dgm:prSet/>
      <dgm:spPr/>
      <dgm:t>
        <a:bodyPr/>
        <a:lstStyle/>
        <a:p>
          <a:endParaRPr lang="tr-TR"/>
        </a:p>
      </dgm:t>
    </dgm:pt>
    <dgm:pt modelId="{06D1C59E-4FFE-4590-8512-3CF243232AFC}" type="sibTrans" cxnId="{94B454E1-FC74-4896-95FF-DFEB5E3B0355}">
      <dgm:prSet/>
      <dgm:spPr/>
      <dgm:t>
        <a:bodyPr/>
        <a:lstStyle/>
        <a:p>
          <a:endParaRPr lang="tr-TR"/>
        </a:p>
      </dgm:t>
    </dgm:pt>
    <dgm:pt modelId="{299F0046-AAB2-46FC-BAE2-F1A2547F5FAD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Restoranlar</a:t>
          </a:r>
          <a:endParaRPr lang="tr-TR" dirty="0"/>
        </a:p>
      </dgm:t>
    </dgm:pt>
    <dgm:pt modelId="{9C7925B8-AFD9-4DF2-B69B-7D2F48767012}" type="parTrans" cxnId="{394E615A-F1DB-42EE-8AE3-C4C5D181279A}">
      <dgm:prSet/>
      <dgm:spPr/>
      <dgm:t>
        <a:bodyPr/>
        <a:lstStyle/>
        <a:p>
          <a:endParaRPr lang="tr-TR"/>
        </a:p>
      </dgm:t>
    </dgm:pt>
    <dgm:pt modelId="{7355D109-2B8D-4B31-AD25-9218C797663D}" type="sibTrans" cxnId="{394E615A-F1DB-42EE-8AE3-C4C5D181279A}">
      <dgm:prSet/>
      <dgm:spPr/>
      <dgm:t>
        <a:bodyPr/>
        <a:lstStyle/>
        <a:p>
          <a:endParaRPr lang="tr-TR"/>
        </a:p>
      </dgm:t>
    </dgm:pt>
    <dgm:pt modelId="{8FEFB4A0-13FA-44E6-9AB8-2C1BE2F0423D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Barlar</a:t>
          </a:r>
          <a:endParaRPr lang="tr-TR" dirty="0"/>
        </a:p>
      </dgm:t>
    </dgm:pt>
    <dgm:pt modelId="{9A4F3C10-74CB-4BDE-A6A8-540169F7DB87}" type="parTrans" cxnId="{8FC0AA1E-88AA-4410-9AF5-EC0EB3706F99}">
      <dgm:prSet/>
      <dgm:spPr/>
      <dgm:t>
        <a:bodyPr/>
        <a:lstStyle/>
        <a:p>
          <a:endParaRPr lang="tr-TR"/>
        </a:p>
      </dgm:t>
    </dgm:pt>
    <dgm:pt modelId="{11505576-509B-4AC0-A317-02540B0977E2}" type="sibTrans" cxnId="{8FC0AA1E-88AA-4410-9AF5-EC0EB3706F99}">
      <dgm:prSet/>
      <dgm:spPr/>
      <dgm:t>
        <a:bodyPr/>
        <a:lstStyle/>
        <a:p>
          <a:endParaRPr lang="tr-TR"/>
        </a:p>
      </dgm:t>
    </dgm:pt>
    <dgm:pt modelId="{B9E1B21D-0083-4CCD-B69D-24105361F444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Banket </a:t>
          </a:r>
          <a:r>
            <a:rPr lang="tr-TR" dirty="0" err="1" smtClean="0"/>
            <a:t>vb</a:t>
          </a:r>
          <a:endParaRPr lang="tr-TR" dirty="0"/>
        </a:p>
      </dgm:t>
    </dgm:pt>
    <dgm:pt modelId="{D71D0230-8BD7-4AFD-95B1-2AB95833065D}" type="parTrans" cxnId="{1318FB74-5637-47B3-B7D9-7C7F2DADF97C}">
      <dgm:prSet/>
      <dgm:spPr/>
      <dgm:t>
        <a:bodyPr/>
        <a:lstStyle/>
        <a:p>
          <a:endParaRPr lang="tr-TR"/>
        </a:p>
      </dgm:t>
    </dgm:pt>
    <dgm:pt modelId="{85426F31-E617-46A0-8B17-146FD6D4571F}" type="sibTrans" cxnId="{1318FB74-5637-47B3-B7D9-7C7F2DADF97C}">
      <dgm:prSet/>
      <dgm:spPr/>
      <dgm:t>
        <a:bodyPr/>
        <a:lstStyle/>
        <a:p>
          <a:endParaRPr lang="tr-TR"/>
        </a:p>
      </dgm:t>
    </dgm:pt>
    <dgm:pt modelId="{35FE958B-31AB-463E-ABFB-41781704213A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Oda Servisi</a:t>
          </a:r>
          <a:endParaRPr lang="tr-TR" dirty="0"/>
        </a:p>
      </dgm:t>
    </dgm:pt>
    <dgm:pt modelId="{B29DA6D6-455C-46E5-AFE5-9D067132175D}" type="parTrans" cxnId="{AC1140A4-1965-4664-91B0-70D9DE140BE5}">
      <dgm:prSet/>
      <dgm:spPr/>
      <dgm:t>
        <a:bodyPr/>
        <a:lstStyle/>
        <a:p>
          <a:endParaRPr lang="tr-TR"/>
        </a:p>
      </dgm:t>
    </dgm:pt>
    <dgm:pt modelId="{1108C23A-0A16-448E-8C8A-4AA6261BC729}" type="sibTrans" cxnId="{AC1140A4-1965-4664-91B0-70D9DE140BE5}">
      <dgm:prSet/>
      <dgm:spPr/>
      <dgm:t>
        <a:bodyPr/>
        <a:lstStyle/>
        <a:p>
          <a:endParaRPr lang="tr-TR"/>
        </a:p>
      </dgm:t>
    </dgm:pt>
    <dgm:pt modelId="{A5522563-E12A-4370-B138-B0F185FAEE8A}" type="pres">
      <dgm:prSet presAssocID="{633765B8-C610-461A-83E1-74E72E5F5AC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63252A82-B294-425F-93CE-624A54BE957D}" type="pres">
      <dgm:prSet presAssocID="{ED2975EF-578F-4DAD-9C61-DB37A31A556D}" presName="hierRoot1" presStyleCnt="0">
        <dgm:presLayoutVars>
          <dgm:hierBranch val="init"/>
        </dgm:presLayoutVars>
      </dgm:prSet>
      <dgm:spPr/>
    </dgm:pt>
    <dgm:pt modelId="{8DB0981F-C492-4C7A-A4A6-834AAF6780D7}" type="pres">
      <dgm:prSet presAssocID="{ED2975EF-578F-4DAD-9C61-DB37A31A556D}" presName="rootComposite1" presStyleCnt="0"/>
      <dgm:spPr/>
    </dgm:pt>
    <dgm:pt modelId="{8E80F3F4-26D3-4B2C-851D-CECCB66187E0}" type="pres">
      <dgm:prSet presAssocID="{ED2975EF-578F-4DAD-9C61-DB37A31A556D}" presName="rootText1" presStyleLbl="node0" presStyleIdx="0" presStyleCnt="2" custAng="0" custLinFactY="-47573" custLinFactNeighborX="1733" custLinFactNeighborY="-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1B47B84-EEC5-41B9-BD8C-6C3C525EE908}" type="pres">
      <dgm:prSet presAssocID="{ED2975EF-578F-4DAD-9C61-DB37A31A556D}" presName="rootConnector1" presStyleLbl="node1" presStyleIdx="0" presStyleCnt="0"/>
      <dgm:spPr/>
      <dgm:t>
        <a:bodyPr/>
        <a:lstStyle/>
        <a:p>
          <a:endParaRPr lang="tr-TR"/>
        </a:p>
      </dgm:t>
    </dgm:pt>
    <dgm:pt modelId="{093DC34A-3478-4627-BD34-256C9FD72ADC}" type="pres">
      <dgm:prSet presAssocID="{ED2975EF-578F-4DAD-9C61-DB37A31A556D}" presName="hierChild2" presStyleCnt="0"/>
      <dgm:spPr/>
    </dgm:pt>
    <dgm:pt modelId="{2E0D6B27-3E2F-490A-9B21-83A7FB864369}" type="pres">
      <dgm:prSet presAssocID="{CCD8F533-21B0-4B7D-85A1-FD74DDF81E66}" presName="Name37" presStyleLbl="parChTrans1D2" presStyleIdx="0" presStyleCnt="7"/>
      <dgm:spPr/>
      <dgm:t>
        <a:bodyPr/>
        <a:lstStyle/>
        <a:p>
          <a:endParaRPr lang="tr-TR"/>
        </a:p>
      </dgm:t>
    </dgm:pt>
    <dgm:pt modelId="{B77DE476-B6F7-4437-B120-EEA689EB715C}" type="pres">
      <dgm:prSet presAssocID="{6EE1B80C-D6F2-4BF6-9069-E1B5CAA27B82}" presName="hierRoot2" presStyleCnt="0">
        <dgm:presLayoutVars>
          <dgm:hierBranch val="init"/>
        </dgm:presLayoutVars>
      </dgm:prSet>
      <dgm:spPr/>
    </dgm:pt>
    <dgm:pt modelId="{1CB6A6F5-8CA8-4ACF-8B58-3C8D93EB8280}" type="pres">
      <dgm:prSet presAssocID="{6EE1B80C-D6F2-4BF6-9069-E1B5CAA27B82}" presName="rootComposite" presStyleCnt="0"/>
      <dgm:spPr/>
    </dgm:pt>
    <dgm:pt modelId="{CE697665-9EBE-4A1B-B041-3DA28D031519}" type="pres">
      <dgm:prSet presAssocID="{6EE1B80C-D6F2-4BF6-9069-E1B5CAA27B82}" presName="rootText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2261CFA-7AFC-4E14-B32F-A738ADA7C76E}" type="pres">
      <dgm:prSet presAssocID="{6EE1B80C-D6F2-4BF6-9069-E1B5CAA27B82}" presName="rootConnector" presStyleLbl="node2" presStyleIdx="0" presStyleCnt="7"/>
      <dgm:spPr/>
      <dgm:t>
        <a:bodyPr/>
        <a:lstStyle/>
        <a:p>
          <a:endParaRPr lang="tr-TR"/>
        </a:p>
      </dgm:t>
    </dgm:pt>
    <dgm:pt modelId="{561F3E77-4BDA-4452-A0AE-EE0F136D261F}" type="pres">
      <dgm:prSet presAssocID="{6EE1B80C-D6F2-4BF6-9069-E1B5CAA27B82}" presName="hierChild4" presStyleCnt="0"/>
      <dgm:spPr/>
    </dgm:pt>
    <dgm:pt modelId="{79FD21B4-A7EF-479C-A463-46C7664C7E12}" type="pres">
      <dgm:prSet presAssocID="{85844E44-5038-4D0C-A4C7-41893A1DB994}" presName="Name37" presStyleLbl="parChTrans1D3" presStyleIdx="0" presStyleCnt="10"/>
      <dgm:spPr/>
      <dgm:t>
        <a:bodyPr/>
        <a:lstStyle/>
        <a:p>
          <a:endParaRPr lang="tr-TR"/>
        </a:p>
      </dgm:t>
    </dgm:pt>
    <dgm:pt modelId="{F0CB1671-51B5-4F81-B471-750601494EC1}" type="pres">
      <dgm:prSet presAssocID="{67CBF452-B6F9-4D05-A78D-6542B742FDD3}" presName="hierRoot2" presStyleCnt="0">
        <dgm:presLayoutVars>
          <dgm:hierBranch val="init"/>
        </dgm:presLayoutVars>
      </dgm:prSet>
      <dgm:spPr/>
    </dgm:pt>
    <dgm:pt modelId="{A7390C34-B0CD-4058-908B-5A16DBCB274B}" type="pres">
      <dgm:prSet presAssocID="{67CBF452-B6F9-4D05-A78D-6542B742FDD3}" presName="rootComposite" presStyleCnt="0"/>
      <dgm:spPr/>
    </dgm:pt>
    <dgm:pt modelId="{1C8BE97A-B056-45C7-B2DD-85307E48388E}" type="pres">
      <dgm:prSet presAssocID="{67CBF452-B6F9-4D05-A78D-6542B742FDD3}" presName="rootText" presStyleLbl="node3" presStyleIdx="0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5DDCBA0-5C24-4BAA-8355-D7694EEB4749}" type="pres">
      <dgm:prSet presAssocID="{67CBF452-B6F9-4D05-A78D-6542B742FDD3}" presName="rootConnector" presStyleLbl="node3" presStyleIdx="0" presStyleCnt="10"/>
      <dgm:spPr/>
      <dgm:t>
        <a:bodyPr/>
        <a:lstStyle/>
        <a:p>
          <a:endParaRPr lang="tr-TR"/>
        </a:p>
      </dgm:t>
    </dgm:pt>
    <dgm:pt modelId="{AAAFEF9D-56AD-49C0-8CB9-874573767F1F}" type="pres">
      <dgm:prSet presAssocID="{67CBF452-B6F9-4D05-A78D-6542B742FDD3}" presName="hierChild4" presStyleCnt="0"/>
      <dgm:spPr/>
    </dgm:pt>
    <dgm:pt modelId="{C54512E7-0A4B-4E61-A556-FCC082F79A3C}" type="pres">
      <dgm:prSet presAssocID="{67CBF452-B6F9-4D05-A78D-6542B742FDD3}" presName="hierChild5" presStyleCnt="0"/>
      <dgm:spPr/>
    </dgm:pt>
    <dgm:pt modelId="{B4FB02DE-7F3D-42A4-9D52-85991A4C56A6}" type="pres">
      <dgm:prSet presAssocID="{4E77EBDE-AFDA-4F6E-8AD7-1E921C0A99D1}" presName="Name37" presStyleLbl="parChTrans1D3" presStyleIdx="1" presStyleCnt="10"/>
      <dgm:spPr/>
      <dgm:t>
        <a:bodyPr/>
        <a:lstStyle/>
        <a:p>
          <a:endParaRPr lang="tr-TR"/>
        </a:p>
      </dgm:t>
    </dgm:pt>
    <dgm:pt modelId="{205588F1-7630-478C-AAFB-31A569CA9D2D}" type="pres">
      <dgm:prSet presAssocID="{4C92B815-1129-40E8-89FD-4FC14CFA1B45}" presName="hierRoot2" presStyleCnt="0">
        <dgm:presLayoutVars>
          <dgm:hierBranch val="init"/>
        </dgm:presLayoutVars>
      </dgm:prSet>
      <dgm:spPr/>
    </dgm:pt>
    <dgm:pt modelId="{343CE321-717D-48E7-874B-B4A063F63BEF}" type="pres">
      <dgm:prSet presAssocID="{4C92B815-1129-40E8-89FD-4FC14CFA1B45}" presName="rootComposite" presStyleCnt="0"/>
      <dgm:spPr/>
    </dgm:pt>
    <dgm:pt modelId="{FD308754-116C-49A5-8E61-6D7A1922B922}" type="pres">
      <dgm:prSet presAssocID="{4C92B815-1129-40E8-89FD-4FC14CFA1B45}" presName="rootText" presStyleLbl="node3" presStyleIdx="1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6E5F7E9-751F-4C13-818B-DC13374EBAF0}" type="pres">
      <dgm:prSet presAssocID="{4C92B815-1129-40E8-89FD-4FC14CFA1B45}" presName="rootConnector" presStyleLbl="node3" presStyleIdx="1" presStyleCnt="10"/>
      <dgm:spPr/>
      <dgm:t>
        <a:bodyPr/>
        <a:lstStyle/>
        <a:p>
          <a:endParaRPr lang="tr-TR"/>
        </a:p>
      </dgm:t>
    </dgm:pt>
    <dgm:pt modelId="{531466A2-33D4-461F-9308-1812F6747BBD}" type="pres">
      <dgm:prSet presAssocID="{4C92B815-1129-40E8-89FD-4FC14CFA1B45}" presName="hierChild4" presStyleCnt="0"/>
      <dgm:spPr/>
    </dgm:pt>
    <dgm:pt modelId="{1ACB97F9-A3DC-4A81-9AC1-3B9EA144A85D}" type="pres">
      <dgm:prSet presAssocID="{4C92B815-1129-40E8-89FD-4FC14CFA1B45}" presName="hierChild5" presStyleCnt="0"/>
      <dgm:spPr/>
    </dgm:pt>
    <dgm:pt modelId="{3691546B-0F67-48FF-81D2-852E4BB984E1}" type="pres">
      <dgm:prSet presAssocID="{33AB19AA-0D13-4E58-89C2-5A130D5FCED2}" presName="Name37" presStyleLbl="parChTrans1D3" presStyleIdx="2" presStyleCnt="10"/>
      <dgm:spPr/>
      <dgm:t>
        <a:bodyPr/>
        <a:lstStyle/>
        <a:p>
          <a:endParaRPr lang="tr-TR"/>
        </a:p>
      </dgm:t>
    </dgm:pt>
    <dgm:pt modelId="{29AD165E-48EB-4D09-AAAB-EFFC940828F9}" type="pres">
      <dgm:prSet presAssocID="{4F392156-BBC5-40E3-A16B-331712310F0C}" presName="hierRoot2" presStyleCnt="0">
        <dgm:presLayoutVars>
          <dgm:hierBranch val="init"/>
        </dgm:presLayoutVars>
      </dgm:prSet>
      <dgm:spPr/>
    </dgm:pt>
    <dgm:pt modelId="{8336F7F9-C97D-48AF-B2E8-5E4B8032F45C}" type="pres">
      <dgm:prSet presAssocID="{4F392156-BBC5-40E3-A16B-331712310F0C}" presName="rootComposite" presStyleCnt="0"/>
      <dgm:spPr/>
    </dgm:pt>
    <dgm:pt modelId="{920B2911-12A9-46EF-B14B-E8CE892B15AB}" type="pres">
      <dgm:prSet presAssocID="{4F392156-BBC5-40E3-A16B-331712310F0C}" presName="rootText" presStyleLbl="node3" presStyleIdx="2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E62292C-AD65-4FBE-B27A-96C0E42967E6}" type="pres">
      <dgm:prSet presAssocID="{4F392156-BBC5-40E3-A16B-331712310F0C}" presName="rootConnector" presStyleLbl="node3" presStyleIdx="2" presStyleCnt="10"/>
      <dgm:spPr/>
      <dgm:t>
        <a:bodyPr/>
        <a:lstStyle/>
        <a:p>
          <a:endParaRPr lang="tr-TR"/>
        </a:p>
      </dgm:t>
    </dgm:pt>
    <dgm:pt modelId="{F34E83FD-19A0-4474-88DD-CFF689517ECC}" type="pres">
      <dgm:prSet presAssocID="{4F392156-BBC5-40E3-A16B-331712310F0C}" presName="hierChild4" presStyleCnt="0"/>
      <dgm:spPr/>
    </dgm:pt>
    <dgm:pt modelId="{F3869E3F-3047-418C-949B-CDA3DC5127F9}" type="pres">
      <dgm:prSet presAssocID="{4F392156-BBC5-40E3-A16B-331712310F0C}" presName="hierChild5" presStyleCnt="0"/>
      <dgm:spPr/>
    </dgm:pt>
    <dgm:pt modelId="{4B84C864-BC49-4886-8EA7-0174D32C4018}" type="pres">
      <dgm:prSet presAssocID="{3EA28076-A2D1-4DF3-9058-C9319A75330E}" presName="Name37" presStyleLbl="parChTrans1D3" presStyleIdx="3" presStyleCnt="10"/>
      <dgm:spPr/>
      <dgm:t>
        <a:bodyPr/>
        <a:lstStyle/>
        <a:p>
          <a:endParaRPr lang="tr-TR"/>
        </a:p>
      </dgm:t>
    </dgm:pt>
    <dgm:pt modelId="{9E7DF34E-A92A-438B-BD8E-DFDC35E855AA}" type="pres">
      <dgm:prSet presAssocID="{F628A0F2-DBFE-4611-AC86-A7FB3599381D}" presName="hierRoot2" presStyleCnt="0">
        <dgm:presLayoutVars>
          <dgm:hierBranch val="init"/>
        </dgm:presLayoutVars>
      </dgm:prSet>
      <dgm:spPr/>
    </dgm:pt>
    <dgm:pt modelId="{E358586A-9767-48DA-BDA2-E6A82B3AB788}" type="pres">
      <dgm:prSet presAssocID="{F628A0F2-DBFE-4611-AC86-A7FB3599381D}" presName="rootComposite" presStyleCnt="0"/>
      <dgm:spPr/>
    </dgm:pt>
    <dgm:pt modelId="{4958E54E-AC0A-4F1D-810D-C4C89BDB4285}" type="pres">
      <dgm:prSet presAssocID="{F628A0F2-DBFE-4611-AC86-A7FB3599381D}" presName="rootText" presStyleLbl="node3" presStyleIdx="3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4017712-7C17-4B99-84D8-DB1F94F9D40C}" type="pres">
      <dgm:prSet presAssocID="{F628A0F2-DBFE-4611-AC86-A7FB3599381D}" presName="rootConnector" presStyleLbl="node3" presStyleIdx="3" presStyleCnt="10"/>
      <dgm:spPr/>
      <dgm:t>
        <a:bodyPr/>
        <a:lstStyle/>
        <a:p>
          <a:endParaRPr lang="tr-TR"/>
        </a:p>
      </dgm:t>
    </dgm:pt>
    <dgm:pt modelId="{656AE832-DFED-48A7-BF0A-36057035A95A}" type="pres">
      <dgm:prSet presAssocID="{F628A0F2-DBFE-4611-AC86-A7FB3599381D}" presName="hierChild4" presStyleCnt="0"/>
      <dgm:spPr/>
    </dgm:pt>
    <dgm:pt modelId="{93A63503-BC83-4013-9133-9BCE4C385352}" type="pres">
      <dgm:prSet presAssocID="{F628A0F2-DBFE-4611-AC86-A7FB3599381D}" presName="hierChild5" presStyleCnt="0"/>
      <dgm:spPr/>
    </dgm:pt>
    <dgm:pt modelId="{907EF71D-4039-489A-8635-EBE14F43EA5B}" type="pres">
      <dgm:prSet presAssocID="{5867E413-C056-45CB-8C50-469B41D33222}" presName="Name37" presStyleLbl="parChTrans1D3" presStyleIdx="4" presStyleCnt="10"/>
      <dgm:spPr/>
      <dgm:t>
        <a:bodyPr/>
        <a:lstStyle/>
        <a:p>
          <a:endParaRPr lang="tr-TR"/>
        </a:p>
      </dgm:t>
    </dgm:pt>
    <dgm:pt modelId="{59A5EB69-4E4B-4F2F-AECB-6BEA08FD73CD}" type="pres">
      <dgm:prSet presAssocID="{EF474208-8CF3-43C2-93C2-427A274C24E5}" presName="hierRoot2" presStyleCnt="0">
        <dgm:presLayoutVars>
          <dgm:hierBranch val="init"/>
        </dgm:presLayoutVars>
      </dgm:prSet>
      <dgm:spPr/>
    </dgm:pt>
    <dgm:pt modelId="{F088FFE7-F791-4113-81D7-BCD71567649D}" type="pres">
      <dgm:prSet presAssocID="{EF474208-8CF3-43C2-93C2-427A274C24E5}" presName="rootComposite" presStyleCnt="0"/>
      <dgm:spPr/>
    </dgm:pt>
    <dgm:pt modelId="{54B19F93-3B7E-44AA-B9B3-2B0ADE1602FA}" type="pres">
      <dgm:prSet presAssocID="{EF474208-8CF3-43C2-93C2-427A274C24E5}" presName="rootText" presStyleLbl="node3" presStyleIdx="4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F74D496-2CBD-4FE8-9120-7D2FBBA0C772}" type="pres">
      <dgm:prSet presAssocID="{EF474208-8CF3-43C2-93C2-427A274C24E5}" presName="rootConnector" presStyleLbl="node3" presStyleIdx="4" presStyleCnt="10"/>
      <dgm:spPr/>
      <dgm:t>
        <a:bodyPr/>
        <a:lstStyle/>
        <a:p>
          <a:endParaRPr lang="tr-TR"/>
        </a:p>
      </dgm:t>
    </dgm:pt>
    <dgm:pt modelId="{EA058A01-9980-4B23-A28B-7AA3C50F4245}" type="pres">
      <dgm:prSet presAssocID="{EF474208-8CF3-43C2-93C2-427A274C24E5}" presName="hierChild4" presStyleCnt="0"/>
      <dgm:spPr/>
    </dgm:pt>
    <dgm:pt modelId="{9F78D7EA-9AE5-4D54-8E09-FC2785480CE7}" type="pres">
      <dgm:prSet presAssocID="{EF474208-8CF3-43C2-93C2-427A274C24E5}" presName="hierChild5" presStyleCnt="0"/>
      <dgm:spPr/>
    </dgm:pt>
    <dgm:pt modelId="{AA904111-A3F1-43D2-8EDB-B1D870470FD3}" type="pres">
      <dgm:prSet presAssocID="{6EE1B80C-D6F2-4BF6-9069-E1B5CAA27B82}" presName="hierChild5" presStyleCnt="0"/>
      <dgm:spPr/>
    </dgm:pt>
    <dgm:pt modelId="{806208FC-E733-482E-822E-0296F8899718}" type="pres">
      <dgm:prSet presAssocID="{F477A77D-0360-430E-B13C-EF6D4B48AF07}" presName="Name37" presStyleLbl="parChTrans1D2" presStyleIdx="1" presStyleCnt="7"/>
      <dgm:spPr/>
      <dgm:t>
        <a:bodyPr/>
        <a:lstStyle/>
        <a:p>
          <a:endParaRPr lang="tr-TR"/>
        </a:p>
      </dgm:t>
    </dgm:pt>
    <dgm:pt modelId="{5085F32D-7EF8-4AAF-8ED9-AE51688E451F}" type="pres">
      <dgm:prSet presAssocID="{38E23D7D-711F-4A12-9F3D-57EABCFB91B3}" presName="hierRoot2" presStyleCnt="0">
        <dgm:presLayoutVars>
          <dgm:hierBranch val="init"/>
        </dgm:presLayoutVars>
      </dgm:prSet>
      <dgm:spPr/>
    </dgm:pt>
    <dgm:pt modelId="{26BD6BEA-B361-4E21-84CD-90CF79C1EC9C}" type="pres">
      <dgm:prSet presAssocID="{38E23D7D-711F-4A12-9F3D-57EABCFB91B3}" presName="rootComposite" presStyleCnt="0"/>
      <dgm:spPr/>
    </dgm:pt>
    <dgm:pt modelId="{9FEB03B1-FBE6-42E6-ADE3-088AFB76ABDF}" type="pres">
      <dgm:prSet presAssocID="{38E23D7D-711F-4A12-9F3D-57EABCFB91B3}" presName="rootText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84022EB-6E60-4A16-91C0-E44D5DBB07C7}" type="pres">
      <dgm:prSet presAssocID="{38E23D7D-711F-4A12-9F3D-57EABCFB91B3}" presName="rootConnector" presStyleLbl="node2" presStyleIdx="1" presStyleCnt="7"/>
      <dgm:spPr/>
      <dgm:t>
        <a:bodyPr/>
        <a:lstStyle/>
        <a:p>
          <a:endParaRPr lang="tr-TR"/>
        </a:p>
      </dgm:t>
    </dgm:pt>
    <dgm:pt modelId="{814460D5-C315-4C43-869D-2DA8D91F0B08}" type="pres">
      <dgm:prSet presAssocID="{38E23D7D-711F-4A12-9F3D-57EABCFB91B3}" presName="hierChild4" presStyleCnt="0"/>
      <dgm:spPr/>
    </dgm:pt>
    <dgm:pt modelId="{3E4DABDF-5F49-41E2-B2B2-6E6B40BC06A4}" type="pres">
      <dgm:prSet presAssocID="{38E23D7D-711F-4A12-9F3D-57EABCFB91B3}" presName="hierChild5" presStyleCnt="0"/>
      <dgm:spPr/>
    </dgm:pt>
    <dgm:pt modelId="{419BC323-00EC-4044-AA48-9AC342616EBD}" type="pres">
      <dgm:prSet presAssocID="{8347EC07-1B64-4A0F-B3FE-23E44578F32B}" presName="Name37" presStyleLbl="parChTrans1D2" presStyleIdx="2" presStyleCnt="7"/>
      <dgm:spPr/>
      <dgm:t>
        <a:bodyPr/>
        <a:lstStyle/>
        <a:p>
          <a:endParaRPr lang="tr-TR"/>
        </a:p>
      </dgm:t>
    </dgm:pt>
    <dgm:pt modelId="{9AE877D7-1872-48D5-8A4B-A02DDFAAE431}" type="pres">
      <dgm:prSet presAssocID="{8F1FCD56-6C4E-498F-8140-4244CC72D8FD}" presName="hierRoot2" presStyleCnt="0">
        <dgm:presLayoutVars>
          <dgm:hierBranch val="init"/>
        </dgm:presLayoutVars>
      </dgm:prSet>
      <dgm:spPr/>
    </dgm:pt>
    <dgm:pt modelId="{4100CEE2-7845-4C04-9BD7-71BF913DDB12}" type="pres">
      <dgm:prSet presAssocID="{8F1FCD56-6C4E-498F-8140-4244CC72D8FD}" presName="rootComposite" presStyleCnt="0"/>
      <dgm:spPr/>
    </dgm:pt>
    <dgm:pt modelId="{37699175-D899-4F81-A8F5-9661DAA52B28}" type="pres">
      <dgm:prSet presAssocID="{8F1FCD56-6C4E-498F-8140-4244CC72D8FD}" presName="rootText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150AF7C-9C17-46F2-8FB4-C20938D10A84}" type="pres">
      <dgm:prSet presAssocID="{8F1FCD56-6C4E-498F-8140-4244CC72D8FD}" presName="rootConnector" presStyleLbl="node2" presStyleIdx="2" presStyleCnt="7"/>
      <dgm:spPr/>
      <dgm:t>
        <a:bodyPr/>
        <a:lstStyle/>
        <a:p>
          <a:endParaRPr lang="tr-TR"/>
        </a:p>
      </dgm:t>
    </dgm:pt>
    <dgm:pt modelId="{23C2CB9D-D405-4316-B484-A93B0B9FAD7B}" type="pres">
      <dgm:prSet presAssocID="{8F1FCD56-6C4E-498F-8140-4244CC72D8FD}" presName="hierChild4" presStyleCnt="0"/>
      <dgm:spPr/>
    </dgm:pt>
    <dgm:pt modelId="{056EA847-0A41-4D62-9AF8-D4406388C6CD}" type="pres">
      <dgm:prSet presAssocID="{8F1FCD56-6C4E-498F-8140-4244CC72D8FD}" presName="hierChild5" presStyleCnt="0"/>
      <dgm:spPr/>
    </dgm:pt>
    <dgm:pt modelId="{FB6E79D7-22C9-49E1-9B77-5B3C6F43C85E}" type="pres">
      <dgm:prSet presAssocID="{2554616A-64B2-4156-B2D4-AAB407505FEC}" presName="Name37" presStyleLbl="parChTrans1D2" presStyleIdx="3" presStyleCnt="7"/>
      <dgm:spPr/>
      <dgm:t>
        <a:bodyPr/>
        <a:lstStyle/>
        <a:p>
          <a:endParaRPr lang="tr-TR"/>
        </a:p>
      </dgm:t>
    </dgm:pt>
    <dgm:pt modelId="{DE2C00CE-7EE3-4B51-828B-8DE67B852590}" type="pres">
      <dgm:prSet presAssocID="{2B30B284-C42E-4B66-B3BD-FD084500CE03}" presName="hierRoot2" presStyleCnt="0">
        <dgm:presLayoutVars>
          <dgm:hierBranch val="init"/>
        </dgm:presLayoutVars>
      </dgm:prSet>
      <dgm:spPr/>
    </dgm:pt>
    <dgm:pt modelId="{DFABE500-739F-4A29-B126-BBE178B1753F}" type="pres">
      <dgm:prSet presAssocID="{2B30B284-C42E-4B66-B3BD-FD084500CE03}" presName="rootComposite" presStyleCnt="0"/>
      <dgm:spPr/>
    </dgm:pt>
    <dgm:pt modelId="{01EC25F5-891D-49AF-868E-573E427780FD}" type="pres">
      <dgm:prSet presAssocID="{2B30B284-C42E-4B66-B3BD-FD084500CE03}" presName="rootText" presStyleLbl="node2" presStyleIdx="3" presStyleCnt="7" custScaleX="12381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DEFF84E-55B6-47FA-8329-D6D947129501}" type="pres">
      <dgm:prSet presAssocID="{2B30B284-C42E-4B66-B3BD-FD084500CE03}" presName="rootConnector" presStyleLbl="node2" presStyleIdx="3" presStyleCnt="7"/>
      <dgm:spPr/>
      <dgm:t>
        <a:bodyPr/>
        <a:lstStyle/>
        <a:p>
          <a:endParaRPr lang="tr-TR"/>
        </a:p>
      </dgm:t>
    </dgm:pt>
    <dgm:pt modelId="{46B1F7EF-5A40-453C-84DC-9C2B30D6FD89}" type="pres">
      <dgm:prSet presAssocID="{2B30B284-C42E-4B66-B3BD-FD084500CE03}" presName="hierChild4" presStyleCnt="0"/>
      <dgm:spPr/>
    </dgm:pt>
    <dgm:pt modelId="{FF57AC3D-48FA-4D1B-A6D9-BB8F9A1758D5}" type="pres">
      <dgm:prSet presAssocID="{2B30B284-C42E-4B66-B3BD-FD084500CE03}" presName="hierChild5" presStyleCnt="0"/>
      <dgm:spPr/>
    </dgm:pt>
    <dgm:pt modelId="{268A191A-CBDB-4E50-B14F-B64522E530CE}" type="pres">
      <dgm:prSet presAssocID="{7E37DBA2-ED53-46A4-869E-2F29E22B0812}" presName="Name37" presStyleLbl="parChTrans1D2" presStyleIdx="4" presStyleCnt="7"/>
      <dgm:spPr/>
      <dgm:t>
        <a:bodyPr/>
        <a:lstStyle/>
        <a:p>
          <a:endParaRPr lang="tr-TR"/>
        </a:p>
      </dgm:t>
    </dgm:pt>
    <dgm:pt modelId="{708AC426-5A8C-48D9-A2D1-2F52638DA456}" type="pres">
      <dgm:prSet presAssocID="{3129F309-4336-47AC-AE14-2FD65911AFC4}" presName="hierRoot2" presStyleCnt="0">
        <dgm:presLayoutVars>
          <dgm:hierBranch val="init"/>
        </dgm:presLayoutVars>
      </dgm:prSet>
      <dgm:spPr/>
    </dgm:pt>
    <dgm:pt modelId="{8D94F003-1E93-4C5A-ADE4-788FDD0A6DD5}" type="pres">
      <dgm:prSet presAssocID="{3129F309-4336-47AC-AE14-2FD65911AFC4}" presName="rootComposite" presStyleCnt="0"/>
      <dgm:spPr/>
    </dgm:pt>
    <dgm:pt modelId="{139D578D-5A2D-4E40-9B57-C7B210BFBEFE}" type="pres">
      <dgm:prSet presAssocID="{3129F309-4336-47AC-AE14-2FD65911AFC4}" presName="rootText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88EA3B9-6D14-4D24-B558-A00EEAE1CC3A}" type="pres">
      <dgm:prSet presAssocID="{3129F309-4336-47AC-AE14-2FD65911AFC4}" presName="rootConnector" presStyleLbl="node2" presStyleIdx="4" presStyleCnt="7"/>
      <dgm:spPr/>
      <dgm:t>
        <a:bodyPr/>
        <a:lstStyle/>
        <a:p>
          <a:endParaRPr lang="tr-TR"/>
        </a:p>
      </dgm:t>
    </dgm:pt>
    <dgm:pt modelId="{AC18C94E-9D59-4476-8C72-44564B614EC9}" type="pres">
      <dgm:prSet presAssocID="{3129F309-4336-47AC-AE14-2FD65911AFC4}" presName="hierChild4" presStyleCnt="0"/>
      <dgm:spPr/>
    </dgm:pt>
    <dgm:pt modelId="{15160C23-9DD6-4406-ABF6-15E18803BE0A}" type="pres">
      <dgm:prSet presAssocID="{3129F309-4336-47AC-AE14-2FD65911AFC4}" presName="hierChild5" presStyleCnt="0"/>
      <dgm:spPr/>
    </dgm:pt>
    <dgm:pt modelId="{2FC7CF3A-D472-4139-8229-B26DCE5D1291}" type="pres">
      <dgm:prSet presAssocID="{197AE55F-1839-432F-BFDA-5F0C8ABF8AC1}" presName="Name37" presStyleLbl="parChTrans1D2" presStyleIdx="5" presStyleCnt="7"/>
      <dgm:spPr/>
      <dgm:t>
        <a:bodyPr/>
        <a:lstStyle/>
        <a:p>
          <a:endParaRPr lang="tr-TR"/>
        </a:p>
      </dgm:t>
    </dgm:pt>
    <dgm:pt modelId="{4E5CCD2F-F111-4807-B89E-B079DA344F53}" type="pres">
      <dgm:prSet presAssocID="{F48A2855-BF5D-4C68-8DE1-9C867876989A}" presName="hierRoot2" presStyleCnt="0">
        <dgm:presLayoutVars>
          <dgm:hierBranch val="init"/>
        </dgm:presLayoutVars>
      </dgm:prSet>
      <dgm:spPr/>
    </dgm:pt>
    <dgm:pt modelId="{B1699547-6324-400E-9174-B5876A34F900}" type="pres">
      <dgm:prSet presAssocID="{F48A2855-BF5D-4C68-8DE1-9C867876989A}" presName="rootComposite" presStyleCnt="0"/>
      <dgm:spPr/>
    </dgm:pt>
    <dgm:pt modelId="{B6B15787-2767-40F5-84F3-95BAFFBD3C5D}" type="pres">
      <dgm:prSet presAssocID="{F48A2855-BF5D-4C68-8DE1-9C867876989A}" presName="rootText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AEC4AD2-F5C4-4325-9423-96A21ED79BED}" type="pres">
      <dgm:prSet presAssocID="{F48A2855-BF5D-4C68-8DE1-9C867876989A}" presName="rootConnector" presStyleLbl="node2" presStyleIdx="5" presStyleCnt="7"/>
      <dgm:spPr/>
      <dgm:t>
        <a:bodyPr/>
        <a:lstStyle/>
        <a:p>
          <a:endParaRPr lang="tr-TR"/>
        </a:p>
      </dgm:t>
    </dgm:pt>
    <dgm:pt modelId="{D3A71DAB-C35A-4AC8-992B-DF82309CF972}" type="pres">
      <dgm:prSet presAssocID="{F48A2855-BF5D-4C68-8DE1-9C867876989A}" presName="hierChild4" presStyleCnt="0"/>
      <dgm:spPr/>
    </dgm:pt>
    <dgm:pt modelId="{11D5DDC9-CC66-480F-9AA8-A48DDC0662D7}" type="pres">
      <dgm:prSet presAssocID="{F48A2855-BF5D-4C68-8DE1-9C867876989A}" presName="hierChild5" presStyleCnt="0"/>
      <dgm:spPr/>
    </dgm:pt>
    <dgm:pt modelId="{CEB559CC-5C48-468A-96BD-B2E1A38283E0}" type="pres">
      <dgm:prSet presAssocID="{1EFC844D-374C-4DD4-9074-8C7FC79A6ED6}" presName="Name37" presStyleLbl="parChTrans1D2" presStyleIdx="6" presStyleCnt="7"/>
      <dgm:spPr/>
      <dgm:t>
        <a:bodyPr/>
        <a:lstStyle/>
        <a:p>
          <a:endParaRPr lang="tr-TR"/>
        </a:p>
      </dgm:t>
    </dgm:pt>
    <dgm:pt modelId="{FCF9104D-D5A6-4590-AA82-B24A38561D60}" type="pres">
      <dgm:prSet presAssocID="{B57E2E69-C5EE-4A08-B15E-B144DDCC1B9D}" presName="hierRoot2" presStyleCnt="0">
        <dgm:presLayoutVars>
          <dgm:hierBranch val="init"/>
        </dgm:presLayoutVars>
      </dgm:prSet>
      <dgm:spPr/>
    </dgm:pt>
    <dgm:pt modelId="{7EA711BA-77C8-4977-A930-55DF646572C9}" type="pres">
      <dgm:prSet presAssocID="{B57E2E69-C5EE-4A08-B15E-B144DDCC1B9D}" presName="rootComposite" presStyleCnt="0"/>
      <dgm:spPr/>
    </dgm:pt>
    <dgm:pt modelId="{64AA98E0-927D-4935-B17C-C6BE7B866A94}" type="pres">
      <dgm:prSet presAssocID="{B57E2E69-C5EE-4A08-B15E-B144DDCC1B9D}" presName="rootText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9FDC5D1-B2B0-474C-B949-DC141ABDFB54}" type="pres">
      <dgm:prSet presAssocID="{B57E2E69-C5EE-4A08-B15E-B144DDCC1B9D}" presName="rootConnector" presStyleLbl="node2" presStyleIdx="6" presStyleCnt="7"/>
      <dgm:spPr/>
      <dgm:t>
        <a:bodyPr/>
        <a:lstStyle/>
        <a:p>
          <a:endParaRPr lang="tr-TR"/>
        </a:p>
      </dgm:t>
    </dgm:pt>
    <dgm:pt modelId="{C1F0EA84-6545-4B26-B558-4D969357E9D5}" type="pres">
      <dgm:prSet presAssocID="{B57E2E69-C5EE-4A08-B15E-B144DDCC1B9D}" presName="hierChild4" presStyleCnt="0"/>
      <dgm:spPr/>
    </dgm:pt>
    <dgm:pt modelId="{7F94CE95-3B59-49BB-9368-B987E374F75B}" type="pres">
      <dgm:prSet presAssocID="{AF3F9DCA-E24A-4801-91DE-88149343EDBB}" presName="Name37" presStyleLbl="parChTrans1D3" presStyleIdx="5" presStyleCnt="10"/>
      <dgm:spPr/>
      <dgm:t>
        <a:bodyPr/>
        <a:lstStyle/>
        <a:p>
          <a:endParaRPr lang="tr-TR"/>
        </a:p>
      </dgm:t>
    </dgm:pt>
    <dgm:pt modelId="{E6B372F4-B122-436E-8A5C-B1FE7265D647}" type="pres">
      <dgm:prSet presAssocID="{3033A064-E8D1-4593-A323-4A57558DB612}" presName="hierRoot2" presStyleCnt="0">
        <dgm:presLayoutVars>
          <dgm:hierBranch val="init"/>
        </dgm:presLayoutVars>
      </dgm:prSet>
      <dgm:spPr/>
    </dgm:pt>
    <dgm:pt modelId="{D0E430EA-2221-45B0-AC5C-5B63E253F539}" type="pres">
      <dgm:prSet presAssocID="{3033A064-E8D1-4593-A323-4A57558DB612}" presName="rootComposite" presStyleCnt="0"/>
      <dgm:spPr/>
    </dgm:pt>
    <dgm:pt modelId="{32125B7A-60F5-4FD9-848E-FB795B8656D4}" type="pres">
      <dgm:prSet presAssocID="{3033A064-E8D1-4593-A323-4A57558DB612}" presName="rootText" presStyleLbl="node3" presStyleIdx="5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4FACB4E-D2AF-4F52-B800-6A1BCAB0DC3A}" type="pres">
      <dgm:prSet presAssocID="{3033A064-E8D1-4593-A323-4A57558DB612}" presName="rootConnector" presStyleLbl="node3" presStyleIdx="5" presStyleCnt="10"/>
      <dgm:spPr/>
      <dgm:t>
        <a:bodyPr/>
        <a:lstStyle/>
        <a:p>
          <a:endParaRPr lang="tr-TR"/>
        </a:p>
      </dgm:t>
    </dgm:pt>
    <dgm:pt modelId="{EBBEA8E4-650A-42ED-AB80-5485923E8246}" type="pres">
      <dgm:prSet presAssocID="{3033A064-E8D1-4593-A323-4A57558DB612}" presName="hierChild4" presStyleCnt="0"/>
      <dgm:spPr/>
    </dgm:pt>
    <dgm:pt modelId="{3749E1EE-CEC5-4D2E-A938-468906A6F81B}" type="pres">
      <dgm:prSet presAssocID="{3033A064-E8D1-4593-A323-4A57558DB612}" presName="hierChild5" presStyleCnt="0"/>
      <dgm:spPr/>
    </dgm:pt>
    <dgm:pt modelId="{2AC49675-D2C8-4F97-A534-DDB080E22B33}" type="pres">
      <dgm:prSet presAssocID="{9C7925B8-AFD9-4DF2-B69B-7D2F48767012}" presName="Name37" presStyleLbl="parChTrans1D3" presStyleIdx="6" presStyleCnt="10"/>
      <dgm:spPr/>
      <dgm:t>
        <a:bodyPr/>
        <a:lstStyle/>
        <a:p>
          <a:endParaRPr lang="tr-TR"/>
        </a:p>
      </dgm:t>
    </dgm:pt>
    <dgm:pt modelId="{F3D14583-1F93-4E3F-85F0-874DEC882976}" type="pres">
      <dgm:prSet presAssocID="{299F0046-AAB2-46FC-BAE2-F1A2547F5FAD}" presName="hierRoot2" presStyleCnt="0">
        <dgm:presLayoutVars>
          <dgm:hierBranch val="init"/>
        </dgm:presLayoutVars>
      </dgm:prSet>
      <dgm:spPr/>
    </dgm:pt>
    <dgm:pt modelId="{0614D0CA-1B98-49B4-835B-EAF9423D0431}" type="pres">
      <dgm:prSet presAssocID="{299F0046-AAB2-46FC-BAE2-F1A2547F5FAD}" presName="rootComposite" presStyleCnt="0"/>
      <dgm:spPr/>
    </dgm:pt>
    <dgm:pt modelId="{82C50022-DC9E-4BCC-B628-E09873561DB0}" type="pres">
      <dgm:prSet presAssocID="{299F0046-AAB2-46FC-BAE2-F1A2547F5FAD}" presName="rootText" presStyleLbl="node3" presStyleIdx="6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43E43EC-07A7-43E5-8E5E-CFCAC44A3BDB}" type="pres">
      <dgm:prSet presAssocID="{299F0046-AAB2-46FC-BAE2-F1A2547F5FAD}" presName="rootConnector" presStyleLbl="node3" presStyleIdx="6" presStyleCnt="10"/>
      <dgm:spPr/>
      <dgm:t>
        <a:bodyPr/>
        <a:lstStyle/>
        <a:p>
          <a:endParaRPr lang="tr-TR"/>
        </a:p>
      </dgm:t>
    </dgm:pt>
    <dgm:pt modelId="{7352E670-AEFF-4C99-9A55-7000F1E8A695}" type="pres">
      <dgm:prSet presAssocID="{299F0046-AAB2-46FC-BAE2-F1A2547F5FAD}" presName="hierChild4" presStyleCnt="0"/>
      <dgm:spPr/>
    </dgm:pt>
    <dgm:pt modelId="{CAE5E90C-2F6C-4418-BDFE-15EF6F11853F}" type="pres">
      <dgm:prSet presAssocID="{299F0046-AAB2-46FC-BAE2-F1A2547F5FAD}" presName="hierChild5" presStyleCnt="0"/>
      <dgm:spPr/>
    </dgm:pt>
    <dgm:pt modelId="{EA36B3E9-0835-4021-ACA3-ABE5D28488B4}" type="pres">
      <dgm:prSet presAssocID="{9A4F3C10-74CB-4BDE-A6A8-540169F7DB87}" presName="Name37" presStyleLbl="parChTrans1D3" presStyleIdx="7" presStyleCnt="10"/>
      <dgm:spPr/>
      <dgm:t>
        <a:bodyPr/>
        <a:lstStyle/>
        <a:p>
          <a:endParaRPr lang="tr-TR"/>
        </a:p>
      </dgm:t>
    </dgm:pt>
    <dgm:pt modelId="{64762A44-B399-4FAE-8B34-F94C2CA3615D}" type="pres">
      <dgm:prSet presAssocID="{8FEFB4A0-13FA-44E6-9AB8-2C1BE2F0423D}" presName="hierRoot2" presStyleCnt="0">
        <dgm:presLayoutVars>
          <dgm:hierBranch val="init"/>
        </dgm:presLayoutVars>
      </dgm:prSet>
      <dgm:spPr/>
    </dgm:pt>
    <dgm:pt modelId="{32863464-2F95-496A-B929-8D312D44AA6E}" type="pres">
      <dgm:prSet presAssocID="{8FEFB4A0-13FA-44E6-9AB8-2C1BE2F0423D}" presName="rootComposite" presStyleCnt="0"/>
      <dgm:spPr/>
    </dgm:pt>
    <dgm:pt modelId="{DE14FE03-491A-4CF7-88F1-DE3CBB57FB49}" type="pres">
      <dgm:prSet presAssocID="{8FEFB4A0-13FA-44E6-9AB8-2C1BE2F0423D}" presName="rootText" presStyleLbl="node3" presStyleIdx="7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2F85D8A-F8B4-4E34-BB48-877F0A38704D}" type="pres">
      <dgm:prSet presAssocID="{8FEFB4A0-13FA-44E6-9AB8-2C1BE2F0423D}" presName="rootConnector" presStyleLbl="node3" presStyleIdx="7" presStyleCnt="10"/>
      <dgm:spPr/>
      <dgm:t>
        <a:bodyPr/>
        <a:lstStyle/>
        <a:p>
          <a:endParaRPr lang="tr-TR"/>
        </a:p>
      </dgm:t>
    </dgm:pt>
    <dgm:pt modelId="{522EF503-5F25-4354-87F9-7B2AC39C2180}" type="pres">
      <dgm:prSet presAssocID="{8FEFB4A0-13FA-44E6-9AB8-2C1BE2F0423D}" presName="hierChild4" presStyleCnt="0"/>
      <dgm:spPr/>
    </dgm:pt>
    <dgm:pt modelId="{0EE9F248-6B34-416F-ACF6-BAF7ADB30E70}" type="pres">
      <dgm:prSet presAssocID="{8FEFB4A0-13FA-44E6-9AB8-2C1BE2F0423D}" presName="hierChild5" presStyleCnt="0"/>
      <dgm:spPr/>
    </dgm:pt>
    <dgm:pt modelId="{5AC8369C-748B-499D-B183-B61F78B385FE}" type="pres">
      <dgm:prSet presAssocID="{D71D0230-8BD7-4AFD-95B1-2AB95833065D}" presName="Name37" presStyleLbl="parChTrans1D3" presStyleIdx="8" presStyleCnt="10"/>
      <dgm:spPr/>
      <dgm:t>
        <a:bodyPr/>
        <a:lstStyle/>
        <a:p>
          <a:endParaRPr lang="tr-TR"/>
        </a:p>
      </dgm:t>
    </dgm:pt>
    <dgm:pt modelId="{0CDA4CDD-695C-4415-AC8A-93FCFCD6CF88}" type="pres">
      <dgm:prSet presAssocID="{B9E1B21D-0083-4CCD-B69D-24105361F444}" presName="hierRoot2" presStyleCnt="0">
        <dgm:presLayoutVars>
          <dgm:hierBranch val="init"/>
        </dgm:presLayoutVars>
      </dgm:prSet>
      <dgm:spPr/>
    </dgm:pt>
    <dgm:pt modelId="{A2DB2009-BFC8-40FA-BF6A-8B43387079F4}" type="pres">
      <dgm:prSet presAssocID="{B9E1B21D-0083-4CCD-B69D-24105361F444}" presName="rootComposite" presStyleCnt="0"/>
      <dgm:spPr/>
    </dgm:pt>
    <dgm:pt modelId="{B6826DE1-6582-4742-9518-37C3D4928E16}" type="pres">
      <dgm:prSet presAssocID="{B9E1B21D-0083-4CCD-B69D-24105361F444}" presName="rootText" presStyleLbl="node3" presStyleIdx="8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A412F69-33CF-4992-A7CB-265E01A6289E}" type="pres">
      <dgm:prSet presAssocID="{B9E1B21D-0083-4CCD-B69D-24105361F444}" presName="rootConnector" presStyleLbl="node3" presStyleIdx="8" presStyleCnt="10"/>
      <dgm:spPr/>
      <dgm:t>
        <a:bodyPr/>
        <a:lstStyle/>
        <a:p>
          <a:endParaRPr lang="tr-TR"/>
        </a:p>
      </dgm:t>
    </dgm:pt>
    <dgm:pt modelId="{BE6A4836-DCAA-459D-874A-09BA73D32AF6}" type="pres">
      <dgm:prSet presAssocID="{B9E1B21D-0083-4CCD-B69D-24105361F444}" presName="hierChild4" presStyleCnt="0"/>
      <dgm:spPr/>
    </dgm:pt>
    <dgm:pt modelId="{5DB4388A-3BAD-416F-9540-6A7074FAD119}" type="pres">
      <dgm:prSet presAssocID="{B9E1B21D-0083-4CCD-B69D-24105361F444}" presName="hierChild5" presStyleCnt="0"/>
      <dgm:spPr/>
    </dgm:pt>
    <dgm:pt modelId="{0D1ED9E1-2ADC-4377-9AB4-E50DC0400D49}" type="pres">
      <dgm:prSet presAssocID="{B29DA6D6-455C-46E5-AFE5-9D067132175D}" presName="Name37" presStyleLbl="parChTrans1D3" presStyleIdx="9" presStyleCnt="10"/>
      <dgm:spPr/>
      <dgm:t>
        <a:bodyPr/>
        <a:lstStyle/>
        <a:p>
          <a:endParaRPr lang="tr-TR"/>
        </a:p>
      </dgm:t>
    </dgm:pt>
    <dgm:pt modelId="{BEB0B828-BC35-4748-ACD2-7EEEDB6A4D3A}" type="pres">
      <dgm:prSet presAssocID="{35FE958B-31AB-463E-ABFB-41781704213A}" presName="hierRoot2" presStyleCnt="0">
        <dgm:presLayoutVars>
          <dgm:hierBranch val="init"/>
        </dgm:presLayoutVars>
      </dgm:prSet>
      <dgm:spPr/>
    </dgm:pt>
    <dgm:pt modelId="{F91110CE-017A-424D-BC68-FBBCF329FFCF}" type="pres">
      <dgm:prSet presAssocID="{35FE958B-31AB-463E-ABFB-41781704213A}" presName="rootComposite" presStyleCnt="0"/>
      <dgm:spPr/>
    </dgm:pt>
    <dgm:pt modelId="{25CB85CC-6F29-4318-9574-1C28C5984E73}" type="pres">
      <dgm:prSet presAssocID="{35FE958B-31AB-463E-ABFB-41781704213A}" presName="rootText" presStyleLbl="node3" presStyleIdx="9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EF1B383-3CC5-4E27-B542-13F8ACDC0CCB}" type="pres">
      <dgm:prSet presAssocID="{35FE958B-31AB-463E-ABFB-41781704213A}" presName="rootConnector" presStyleLbl="node3" presStyleIdx="9" presStyleCnt="10"/>
      <dgm:spPr/>
      <dgm:t>
        <a:bodyPr/>
        <a:lstStyle/>
        <a:p>
          <a:endParaRPr lang="tr-TR"/>
        </a:p>
      </dgm:t>
    </dgm:pt>
    <dgm:pt modelId="{56A016CA-1928-4670-9308-3E9BC253C373}" type="pres">
      <dgm:prSet presAssocID="{35FE958B-31AB-463E-ABFB-41781704213A}" presName="hierChild4" presStyleCnt="0"/>
      <dgm:spPr/>
    </dgm:pt>
    <dgm:pt modelId="{747290F4-F405-4E03-B0CE-186B1AA8142B}" type="pres">
      <dgm:prSet presAssocID="{35FE958B-31AB-463E-ABFB-41781704213A}" presName="hierChild5" presStyleCnt="0"/>
      <dgm:spPr/>
    </dgm:pt>
    <dgm:pt modelId="{42BB06ED-06F6-4D57-893D-6AB83F682B93}" type="pres">
      <dgm:prSet presAssocID="{B57E2E69-C5EE-4A08-B15E-B144DDCC1B9D}" presName="hierChild5" presStyleCnt="0"/>
      <dgm:spPr/>
    </dgm:pt>
    <dgm:pt modelId="{DC5F76EE-1B12-42E2-81DE-59F4E47C4E3E}" type="pres">
      <dgm:prSet presAssocID="{ED2975EF-578F-4DAD-9C61-DB37A31A556D}" presName="hierChild3" presStyleCnt="0"/>
      <dgm:spPr/>
    </dgm:pt>
    <dgm:pt modelId="{A61F2E42-6258-4379-A426-1E348A8F2839}" type="pres">
      <dgm:prSet presAssocID="{D5172425-843D-47FA-A540-9FF11F14D40D}" presName="hierRoot1" presStyleCnt="0">
        <dgm:presLayoutVars>
          <dgm:hierBranch val="init"/>
        </dgm:presLayoutVars>
      </dgm:prSet>
      <dgm:spPr/>
    </dgm:pt>
    <dgm:pt modelId="{A754012F-7448-4571-A1E2-339A26AD035B}" type="pres">
      <dgm:prSet presAssocID="{D5172425-843D-47FA-A540-9FF11F14D40D}" presName="rootComposite1" presStyleCnt="0"/>
      <dgm:spPr/>
    </dgm:pt>
    <dgm:pt modelId="{585432E4-C279-43D2-B0C3-004D68380E0A}" type="pres">
      <dgm:prSet presAssocID="{D5172425-843D-47FA-A540-9FF11F14D40D}" presName="rootText1" presStyleLbl="node0" presStyleIdx="1" presStyleCnt="2" custLinFactX="-19267" custLinFactNeighborX="-100000" custLinFactNeighborY="-985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A7075A3-543B-48E6-945D-AA2D2B738FFB}" type="pres">
      <dgm:prSet presAssocID="{D5172425-843D-47FA-A540-9FF11F14D40D}" presName="rootConnector1" presStyleLbl="node1" presStyleIdx="0" presStyleCnt="0"/>
      <dgm:spPr/>
      <dgm:t>
        <a:bodyPr/>
        <a:lstStyle/>
        <a:p>
          <a:endParaRPr lang="tr-TR"/>
        </a:p>
      </dgm:t>
    </dgm:pt>
    <dgm:pt modelId="{CA153ACD-451E-4938-A8D2-CFF0EE6FCFAC}" type="pres">
      <dgm:prSet presAssocID="{D5172425-843D-47FA-A540-9FF11F14D40D}" presName="hierChild2" presStyleCnt="0"/>
      <dgm:spPr/>
    </dgm:pt>
    <dgm:pt modelId="{49D1F6AC-C2EC-4FB9-875D-F91BBD737B5D}" type="pres">
      <dgm:prSet presAssocID="{D5172425-843D-47FA-A540-9FF11F14D40D}" presName="hierChild3" presStyleCnt="0"/>
      <dgm:spPr/>
    </dgm:pt>
  </dgm:ptLst>
  <dgm:cxnLst>
    <dgm:cxn modelId="{394E615A-F1DB-42EE-8AE3-C4C5D181279A}" srcId="{B57E2E69-C5EE-4A08-B15E-B144DDCC1B9D}" destId="{299F0046-AAB2-46FC-BAE2-F1A2547F5FAD}" srcOrd="1" destOrd="0" parTransId="{9C7925B8-AFD9-4DF2-B69B-7D2F48767012}" sibTransId="{7355D109-2B8D-4B31-AD25-9218C797663D}"/>
    <dgm:cxn modelId="{C9605CC6-5166-461B-A15B-D306746C5ECA}" type="presOf" srcId="{2B30B284-C42E-4B66-B3BD-FD084500CE03}" destId="{3DEFF84E-55B6-47FA-8329-D6D947129501}" srcOrd="1" destOrd="0" presId="urn:microsoft.com/office/officeart/2005/8/layout/orgChart1"/>
    <dgm:cxn modelId="{B99263F9-1D03-4415-8AD5-526012CE1539}" type="presOf" srcId="{B29DA6D6-455C-46E5-AFE5-9D067132175D}" destId="{0D1ED9E1-2ADC-4377-9AB4-E50DC0400D49}" srcOrd="0" destOrd="0" presId="urn:microsoft.com/office/officeart/2005/8/layout/orgChart1"/>
    <dgm:cxn modelId="{50BFAB5A-7933-4210-8E42-1FCC09A19B65}" type="presOf" srcId="{38E23D7D-711F-4A12-9F3D-57EABCFB91B3}" destId="{9FEB03B1-FBE6-42E6-ADE3-088AFB76ABDF}" srcOrd="0" destOrd="0" presId="urn:microsoft.com/office/officeart/2005/8/layout/orgChart1"/>
    <dgm:cxn modelId="{B2224527-4804-4C47-A5CF-C4F03BCC9352}" type="presOf" srcId="{9A4F3C10-74CB-4BDE-A6A8-540169F7DB87}" destId="{EA36B3E9-0835-4021-ACA3-ABE5D28488B4}" srcOrd="0" destOrd="0" presId="urn:microsoft.com/office/officeart/2005/8/layout/orgChart1"/>
    <dgm:cxn modelId="{86DC790F-560A-4CB2-89F3-BD86C9A32E24}" type="presOf" srcId="{4E77EBDE-AFDA-4F6E-8AD7-1E921C0A99D1}" destId="{B4FB02DE-7F3D-42A4-9D52-85991A4C56A6}" srcOrd="0" destOrd="0" presId="urn:microsoft.com/office/officeart/2005/8/layout/orgChart1"/>
    <dgm:cxn modelId="{27B4488C-228E-420E-9B78-28B177F8559F}" type="presOf" srcId="{38E23D7D-711F-4A12-9F3D-57EABCFB91B3}" destId="{884022EB-6E60-4A16-91C0-E44D5DBB07C7}" srcOrd="1" destOrd="0" presId="urn:microsoft.com/office/officeart/2005/8/layout/orgChart1"/>
    <dgm:cxn modelId="{49E979AD-7814-4681-873F-D28C56A548D7}" type="presOf" srcId="{299F0046-AAB2-46FC-BAE2-F1A2547F5FAD}" destId="{82C50022-DC9E-4BCC-B628-E09873561DB0}" srcOrd="0" destOrd="0" presId="urn:microsoft.com/office/officeart/2005/8/layout/orgChart1"/>
    <dgm:cxn modelId="{C42A342C-1097-423A-9CAD-0E17534CFFE8}" type="presOf" srcId="{8F1FCD56-6C4E-498F-8140-4244CC72D8FD}" destId="{37699175-D899-4F81-A8F5-9661DAA52B28}" srcOrd="0" destOrd="0" presId="urn:microsoft.com/office/officeart/2005/8/layout/orgChart1"/>
    <dgm:cxn modelId="{A7AE9909-AB2F-4358-B25D-B41A4BA4C345}" type="presOf" srcId="{8FEFB4A0-13FA-44E6-9AB8-2C1BE2F0423D}" destId="{E2F85D8A-F8B4-4E34-BB48-877F0A38704D}" srcOrd="1" destOrd="0" presId="urn:microsoft.com/office/officeart/2005/8/layout/orgChart1"/>
    <dgm:cxn modelId="{7F69B387-C7EE-4FA4-B008-BE4596857060}" srcId="{ED2975EF-578F-4DAD-9C61-DB37A31A556D}" destId="{B57E2E69-C5EE-4A08-B15E-B144DDCC1B9D}" srcOrd="6" destOrd="0" parTransId="{1EFC844D-374C-4DD4-9074-8C7FC79A6ED6}" sibTransId="{C44F03D6-46D1-4CB9-A4EF-7580A7284A71}"/>
    <dgm:cxn modelId="{441FEE02-307D-404A-B06A-9FD94BF136D3}" type="presOf" srcId="{B57E2E69-C5EE-4A08-B15E-B144DDCC1B9D}" destId="{64AA98E0-927D-4935-B17C-C6BE7B866A94}" srcOrd="0" destOrd="0" presId="urn:microsoft.com/office/officeart/2005/8/layout/orgChart1"/>
    <dgm:cxn modelId="{277BDC06-4FC4-4ED7-90CC-E280824AA2A2}" type="presOf" srcId="{F48A2855-BF5D-4C68-8DE1-9C867876989A}" destId="{9AEC4AD2-F5C4-4325-9423-96A21ED79BED}" srcOrd="1" destOrd="0" presId="urn:microsoft.com/office/officeart/2005/8/layout/orgChart1"/>
    <dgm:cxn modelId="{CB1B02B0-9B38-4764-B075-F6A03482A1A5}" type="presOf" srcId="{35FE958B-31AB-463E-ABFB-41781704213A}" destId="{AEF1B383-3CC5-4E27-B542-13F8ACDC0CCB}" srcOrd="1" destOrd="0" presId="urn:microsoft.com/office/officeart/2005/8/layout/orgChart1"/>
    <dgm:cxn modelId="{EA166C58-83E8-4A1D-8D13-8FB4B077D1C2}" srcId="{633765B8-C610-461A-83E1-74E72E5F5AC6}" destId="{ED2975EF-578F-4DAD-9C61-DB37A31A556D}" srcOrd="0" destOrd="0" parTransId="{A797406F-CB40-46BF-B10D-EC4EB0815E81}" sibTransId="{3736D828-AFBF-4DC1-9949-54FD8439CBD1}"/>
    <dgm:cxn modelId="{33B1266E-22CF-496C-AB9D-D28B7F26795F}" srcId="{6EE1B80C-D6F2-4BF6-9069-E1B5CAA27B82}" destId="{67CBF452-B6F9-4D05-A78D-6542B742FDD3}" srcOrd="0" destOrd="0" parTransId="{85844E44-5038-4D0C-A4C7-41893A1DB994}" sibTransId="{2BB8DD17-C714-4656-BF22-271C4D9F9266}"/>
    <dgm:cxn modelId="{8B9C140B-222F-4208-9759-6CA0C8EBC561}" type="presOf" srcId="{B9E1B21D-0083-4CCD-B69D-24105361F444}" destId="{B6826DE1-6582-4742-9518-37C3D4928E16}" srcOrd="0" destOrd="0" presId="urn:microsoft.com/office/officeart/2005/8/layout/orgChart1"/>
    <dgm:cxn modelId="{55F0FC3A-5E1E-432B-8022-43F31B8DA4B8}" type="presOf" srcId="{67CBF452-B6F9-4D05-A78D-6542B742FDD3}" destId="{1C8BE97A-B056-45C7-B2DD-85307E48388E}" srcOrd="0" destOrd="0" presId="urn:microsoft.com/office/officeart/2005/8/layout/orgChart1"/>
    <dgm:cxn modelId="{C8BF8A9E-6904-4BDA-A398-3A1B235966A3}" srcId="{ED2975EF-578F-4DAD-9C61-DB37A31A556D}" destId="{F48A2855-BF5D-4C68-8DE1-9C867876989A}" srcOrd="5" destOrd="0" parTransId="{197AE55F-1839-432F-BFDA-5F0C8ABF8AC1}" sibTransId="{673560C8-BBEC-4CB7-9B06-DE8CD662A8F2}"/>
    <dgm:cxn modelId="{4D020AD7-3685-4842-896E-B5BBDC276FB8}" type="presOf" srcId="{AF3F9DCA-E24A-4801-91DE-88149343EDBB}" destId="{7F94CE95-3B59-49BB-9368-B987E374F75B}" srcOrd="0" destOrd="0" presId="urn:microsoft.com/office/officeart/2005/8/layout/orgChart1"/>
    <dgm:cxn modelId="{4BDBC9ED-3085-44CD-BA5F-48681C43C68D}" type="presOf" srcId="{35FE958B-31AB-463E-ABFB-41781704213A}" destId="{25CB85CC-6F29-4318-9574-1C28C5984E73}" srcOrd="0" destOrd="0" presId="urn:microsoft.com/office/officeart/2005/8/layout/orgChart1"/>
    <dgm:cxn modelId="{1AE54BFE-BC79-4597-95B8-55376ADCA08F}" srcId="{ED2975EF-578F-4DAD-9C61-DB37A31A556D}" destId="{2B30B284-C42E-4B66-B3BD-FD084500CE03}" srcOrd="3" destOrd="0" parTransId="{2554616A-64B2-4156-B2D4-AAB407505FEC}" sibTransId="{0B24398E-F7F3-4ADB-A0F9-56753DFD760F}"/>
    <dgm:cxn modelId="{3E345420-D9C5-4489-ADDA-9DCFBF6ED849}" type="presOf" srcId="{299F0046-AAB2-46FC-BAE2-F1A2547F5FAD}" destId="{E43E43EC-07A7-43E5-8E5E-CFCAC44A3BDB}" srcOrd="1" destOrd="0" presId="urn:microsoft.com/office/officeart/2005/8/layout/orgChart1"/>
    <dgm:cxn modelId="{A6F15664-6A17-472A-ACD0-D51EB959486A}" srcId="{ED2975EF-578F-4DAD-9C61-DB37A31A556D}" destId="{38E23D7D-711F-4A12-9F3D-57EABCFB91B3}" srcOrd="1" destOrd="0" parTransId="{F477A77D-0360-430E-B13C-EF6D4B48AF07}" sibTransId="{EE682FF7-B975-4FD1-98AA-146B5DC8EAAD}"/>
    <dgm:cxn modelId="{E348A82F-7452-490B-937E-5B1EBE3AE954}" type="presOf" srcId="{D5172425-843D-47FA-A540-9FF11F14D40D}" destId="{585432E4-C279-43D2-B0C3-004D68380E0A}" srcOrd="0" destOrd="0" presId="urn:microsoft.com/office/officeart/2005/8/layout/orgChart1"/>
    <dgm:cxn modelId="{0402A8BB-D96E-472F-91E8-752F9B2F66F3}" type="presOf" srcId="{B9E1B21D-0083-4CCD-B69D-24105361F444}" destId="{9A412F69-33CF-4992-A7CB-265E01A6289E}" srcOrd="1" destOrd="0" presId="urn:microsoft.com/office/officeart/2005/8/layout/orgChart1"/>
    <dgm:cxn modelId="{6373E37A-9240-4904-849C-9FC28844E89F}" type="presOf" srcId="{2B30B284-C42E-4B66-B3BD-FD084500CE03}" destId="{01EC25F5-891D-49AF-868E-573E427780FD}" srcOrd="0" destOrd="0" presId="urn:microsoft.com/office/officeart/2005/8/layout/orgChart1"/>
    <dgm:cxn modelId="{1318FB74-5637-47B3-B7D9-7C7F2DADF97C}" srcId="{B57E2E69-C5EE-4A08-B15E-B144DDCC1B9D}" destId="{B9E1B21D-0083-4CCD-B69D-24105361F444}" srcOrd="3" destOrd="0" parTransId="{D71D0230-8BD7-4AFD-95B1-2AB95833065D}" sibTransId="{85426F31-E617-46A0-8B17-146FD6D4571F}"/>
    <dgm:cxn modelId="{5126D15F-4860-41D7-A4A1-A8023AABFEB7}" type="presOf" srcId="{9C7925B8-AFD9-4DF2-B69B-7D2F48767012}" destId="{2AC49675-D2C8-4F97-A534-DDB080E22B33}" srcOrd="0" destOrd="0" presId="urn:microsoft.com/office/officeart/2005/8/layout/orgChart1"/>
    <dgm:cxn modelId="{B4B747BB-38BE-45FC-9869-6627822942EF}" type="presOf" srcId="{4F392156-BBC5-40E3-A16B-331712310F0C}" destId="{920B2911-12A9-46EF-B14B-E8CE892B15AB}" srcOrd="0" destOrd="0" presId="urn:microsoft.com/office/officeart/2005/8/layout/orgChart1"/>
    <dgm:cxn modelId="{FFA80A32-1148-4CB8-AAF8-8CDD317B0AB4}" type="presOf" srcId="{3033A064-E8D1-4593-A323-4A57558DB612}" destId="{24FACB4E-D2AF-4F52-B800-6A1BCAB0DC3A}" srcOrd="1" destOrd="0" presId="urn:microsoft.com/office/officeart/2005/8/layout/orgChart1"/>
    <dgm:cxn modelId="{11B69F78-C872-4FD9-9E3D-03AD70F5DC48}" type="presOf" srcId="{CCD8F533-21B0-4B7D-85A1-FD74DDF81E66}" destId="{2E0D6B27-3E2F-490A-9B21-83A7FB864369}" srcOrd="0" destOrd="0" presId="urn:microsoft.com/office/officeart/2005/8/layout/orgChart1"/>
    <dgm:cxn modelId="{CEFC762C-86EC-4922-BF28-6F2823A3DED6}" type="presOf" srcId="{633765B8-C610-461A-83E1-74E72E5F5AC6}" destId="{A5522563-E12A-4370-B138-B0F185FAEE8A}" srcOrd="0" destOrd="0" presId="urn:microsoft.com/office/officeart/2005/8/layout/orgChart1"/>
    <dgm:cxn modelId="{B647157E-FC39-4349-8361-4ACEEF29CCC5}" srcId="{6EE1B80C-D6F2-4BF6-9069-E1B5CAA27B82}" destId="{4F392156-BBC5-40E3-A16B-331712310F0C}" srcOrd="2" destOrd="0" parTransId="{33AB19AA-0D13-4E58-89C2-5A130D5FCED2}" sibTransId="{46D31149-8B14-4EA7-9FD6-E21257880EB2}"/>
    <dgm:cxn modelId="{46C71C57-C08C-4F55-9F06-F39128CF7E11}" type="presOf" srcId="{8347EC07-1B64-4A0F-B3FE-23E44578F32B}" destId="{419BC323-00EC-4044-AA48-9AC342616EBD}" srcOrd="0" destOrd="0" presId="urn:microsoft.com/office/officeart/2005/8/layout/orgChart1"/>
    <dgm:cxn modelId="{AC5AFBF9-0167-4BFF-ADC5-D539F8B61D69}" type="presOf" srcId="{EF474208-8CF3-43C2-93C2-427A274C24E5}" destId="{54B19F93-3B7E-44AA-B9B3-2B0ADE1602FA}" srcOrd="0" destOrd="0" presId="urn:microsoft.com/office/officeart/2005/8/layout/orgChart1"/>
    <dgm:cxn modelId="{4E129E27-A25D-44A1-A2B3-04E0D6B6ED35}" type="presOf" srcId="{B57E2E69-C5EE-4A08-B15E-B144DDCC1B9D}" destId="{89FDC5D1-B2B0-474C-B949-DC141ABDFB54}" srcOrd="1" destOrd="0" presId="urn:microsoft.com/office/officeart/2005/8/layout/orgChart1"/>
    <dgm:cxn modelId="{47506D1C-98E2-413F-A1AB-C2F98A8131DC}" srcId="{633765B8-C610-461A-83E1-74E72E5F5AC6}" destId="{D5172425-843D-47FA-A540-9FF11F14D40D}" srcOrd="1" destOrd="0" parTransId="{A6B37930-D58A-4953-B2E3-12F86D764AAE}" sibTransId="{6FF17675-4342-41A1-A085-F5C1A9CF85A9}"/>
    <dgm:cxn modelId="{61B99DEA-9D85-47A8-BC13-1498CBB6B251}" type="presOf" srcId="{6EE1B80C-D6F2-4BF6-9069-E1B5CAA27B82}" destId="{B2261CFA-7AFC-4E14-B32F-A738ADA7C76E}" srcOrd="1" destOrd="0" presId="urn:microsoft.com/office/officeart/2005/8/layout/orgChart1"/>
    <dgm:cxn modelId="{2F740979-5A34-4186-915D-745891B66EBF}" type="presOf" srcId="{F48A2855-BF5D-4C68-8DE1-9C867876989A}" destId="{B6B15787-2767-40F5-84F3-95BAFFBD3C5D}" srcOrd="0" destOrd="0" presId="urn:microsoft.com/office/officeart/2005/8/layout/orgChart1"/>
    <dgm:cxn modelId="{282BF45D-83C6-4C0D-A051-65BBF45B7DAE}" type="presOf" srcId="{5867E413-C056-45CB-8C50-469B41D33222}" destId="{907EF71D-4039-489A-8635-EBE14F43EA5B}" srcOrd="0" destOrd="0" presId="urn:microsoft.com/office/officeart/2005/8/layout/orgChart1"/>
    <dgm:cxn modelId="{45853CFB-6209-4051-8240-BFF9EF1DBF22}" srcId="{6EE1B80C-D6F2-4BF6-9069-E1B5CAA27B82}" destId="{EF474208-8CF3-43C2-93C2-427A274C24E5}" srcOrd="4" destOrd="0" parTransId="{5867E413-C056-45CB-8C50-469B41D33222}" sibTransId="{5D23399E-56F7-4DBC-89BC-1806FEBAA2FF}"/>
    <dgm:cxn modelId="{7F11D2CA-2E6D-46F7-8C68-471B1F9416B4}" srcId="{ED2975EF-578F-4DAD-9C61-DB37A31A556D}" destId="{6EE1B80C-D6F2-4BF6-9069-E1B5CAA27B82}" srcOrd="0" destOrd="0" parTransId="{CCD8F533-21B0-4B7D-85A1-FD74DDF81E66}" sibTransId="{4D4D97EE-16E9-4804-8408-D3395E5BEA42}"/>
    <dgm:cxn modelId="{3BE43D58-BCD7-48B3-8F2C-A30BEE27F58C}" type="presOf" srcId="{3129F309-4336-47AC-AE14-2FD65911AFC4}" destId="{139D578D-5A2D-4E40-9B57-C7B210BFBEFE}" srcOrd="0" destOrd="0" presId="urn:microsoft.com/office/officeart/2005/8/layout/orgChart1"/>
    <dgm:cxn modelId="{CF57933B-67B1-4FBC-8409-B69687D1DE1A}" type="presOf" srcId="{4C92B815-1129-40E8-89FD-4FC14CFA1B45}" destId="{FD308754-116C-49A5-8E61-6D7A1922B922}" srcOrd="0" destOrd="0" presId="urn:microsoft.com/office/officeart/2005/8/layout/orgChart1"/>
    <dgm:cxn modelId="{E8DC1CF7-CE6E-4343-9BF6-CA456FB5ED2C}" type="presOf" srcId="{8FEFB4A0-13FA-44E6-9AB8-2C1BE2F0423D}" destId="{DE14FE03-491A-4CF7-88F1-DE3CBB57FB49}" srcOrd="0" destOrd="0" presId="urn:microsoft.com/office/officeart/2005/8/layout/orgChart1"/>
    <dgm:cxn modelId="{8780A6CC-D69B-4732-BB9C-9C92F49A3C13}" srcId="{ED2975EF-578F-4DAD-9C61-DB37A31A556D}" destId="{8F1FCD56-6C4E-498F-8140-4244CC72D8FD}" srcOrd="2" destOrd="0" parTransId="{8347EC07-1B64-4A0F-B3FE-23E44578F32B}" sibTransId="{84369532-D10D-46AA-BF1D-F6BD100FB091}"/>
    <dgm:cxn modelId="{8C4FB717-2038-49D1-85D1-9E695C5994D2}" type="presOf" srcId="{3129F309-4336-47AC-AE14-2FD65911AFC4}" destId="{388EA3B9-6D14-4D24-B558-A00EEAE1CC3A}" srcOrd="1" destOrd="0" presId="urn:microsoft.com/office/officeart/2005/8/layout/orgChart1"/>
    <dgm:cxn modelId="{09B382A1-0D21-4D77-A3F3-5825F16143F9}" type="presOf" srcId="{F477A77D-0360-430E-B13C-EF6D4B48AF07}" destId="{806208FC-E733-482E-822E-0296F8899718}" srcOrd="0" destOrd="0" presId="urn:microsoft.com/office/officeart/2005/8/layout/orgChart1"/>
    <dgm:cxn modelId="{0ED8F81D-AC97-49EB-9476-D60E97EF10FA}" type="presOf" srcId="{6EE1B80C-D6F2-4BF6-9069-E1B5CAA27B82}" destId="{CE697665-9EBE-4A1B-B041-3DA28D031519}" srcOrd="0" destOrd="0" presId="urn:microsoft.com/office/officeart/2005/8/layout/orgChart1"/>
    <dgm:cxn modelId="{43D9014E-1AF6-4D55-80A8-60B412653986}" type="presOf" srcId="{D71D0230-8BD7-4AFD-95B1-2AB95833065D}" destId="{5AC8369C-748B-499D-B183-B61F78B385FE}" srcOrd="0" destOrd="0" presId="urn:microsoft.com/office/officeart/2005/8/layout/orgChart1"/>
    <dgm:cxn modelId="{C631B644-BC2F-4E0C-88A1-D8FFCFB95097}" type="presOf" srcId="{3033A064-E8D1-4593-A323-4A57558DB612}" destId="{32125B7A-60F5-4FD9-848E-FB795B8656D4}" srcOrd="0" destOrd="0" presId="urn:microsoft.com/office/officeart/2005/8/layout/orgChart1"/>
    <dgm:cxn modelId="{DDF7E478-06B8-4412-95CC-3EFD70F840F7}" type="presOf" srcId="{EF474208-8CF3-43C2-93C2-427A274C24E5}" destId="{FF74D496-2CBD-4FE8-9120-7D2FBBA0C772}" srcOrd="1" destOrd="0" presId="urn:microsoft.com/office/officeart/2005/8/layout/orgChart1"/>
    <dgm:cxn modelId="{F2C75C64-4B01-4DE2-932C-74D440C0E558}" srcId="{6EE1B80C-D6F2-4BF6-9069-E1B5CAA27B82}" destId="{F628A0F2-DBFE-4611-AC86-A7FB3599381D}" srcOrd="3" destOrd="0" parTransId="{3EA28076-A2D1-4DF3-9058-C9319A75330E}" sibTransId="{1FC922FC-DDFE-4293-8A1B-871571896597}"/>
    <dgm:cxn modelId="{E429D4D1-EB2F-48BF-BD40-F1EA20AD55AD}" type="presOf" srcId="{33AB19AA-0D13-4E58-89C2-5A130D5FCED2}" destId="{3691546B-0F67-48FF-81D2-852E4BB984E1}" srcOrd="0" destOrd="0" presId="urn:microsoft.com/office/officeart/2005/8/layout/orgChart1"/>
    <dgm:cxn modelId="{94B454E1-FC74-4896-95FF-DFEB5E3B0355}" srcId="{B57E2E69-C5EE-4A08-B15E-B144DDCC1B9D}" destId="{3033A064-E8D1-4593-A323-4A57558DB612}" srcOrd="0" destOrd="0" parTransId="{AF3F9DCA-E24A-4801-91DE-88149343EDBB}" sibTransId="{06D1C59E-4FFE-4590-8512-3CF243232AFC}"/>
    <dgm:cxn modelId="{D51E665A-3505-4654-A5CA-A49621F8883A}" type="presOf" srcId="{4F392156-BBC5-40E3-A16B-331712310F0C}" destId="{2E62292C-AD65-4FBE-B27A-96C0E42967E6}" srcOrd="1" destOrd="0" presId="urn:microsoft.com/office/officeart/2005/8/layout/orgChart1"/>
    <dgm:cxn modelId="{C76FB289-F9D6-4E8D-A99A-76C21DAE0B36}" type="presOf" srcId="{3EA28076-A2D1-4DF3-9058-C9319A75330E}" destId="{4B84C864-BC49-4886-8EA7-0174D32C4018}" srcOrd="0" destOrd="0" presId="urn:microsoft.com/office/officeart/2005/8/layout/orgChart1"/>
    <dgm:cxn modelId="{AC1140A4-1965-4664-91B0-70D9DE140BE5}" srcId="{B57E2E69-C5EE-4A08-B15E-B144DDCC1B9D}" destId="{35FE958B-31AB-463E-ABFB-41781704213A}" srcOrd="4" destOrd="0" parTransId="{B29DA6D6-455C-46E5-AFE5-9D067132175D}" sibTransId="{1108C23A-0A16-448E-8C8A-4AA6261BC729}"/>
    <dgm:cxn modelId="{A556A2BC-3A40-44F0-B699-19EE476A7AF8}" type="presOf" srcId="{197AE55F-1839-432F-BFDA-5F0C8ABF8AC1}" destId="{2FC7CF3A-D472-4139-8229-B26DCE5D1291}" srcOrd="0" destOrd="0" presId="urn:microsoft.com/office/officeart/2005/8/layout/orgChart1"/>
    <dgm:cxn modelId="{F6FFE511-60F5-4CBE-A759-19E95FB0CFB2}" type="presOf" srcId="{4C92B815-1129-40E8-89FD-4FC14CFA1B45}" destId="{B6E5F7E9-751F-4C13-818B-DC13374EBAF0}" srcOrd="1" destOrd="0" presId="urn:microsoft.com/office/officeart/2005/8/layout/orgChart1"/>
    <dgm:cxn modelId="{2BCD813F-96E4-4705-A8DF-C6552BE0AF12}" type="presOf" srcId="{7E37DBA2-ED53-46A4-869E-2F29E22B0812}" destId="{268A191A-CBDB-4E50-B14F-B64522E530CE}" srcOrd="0" destOrd="0" presId="urn:microsoft.com/office/officeart/2005/8/layout/orgChart1"/>
    <dgm:cxn modelId="{D6141BD1-A100-440C-8639-DE815B52F158}" type="presOf" srcId="{ED2975EF-578F-4DAD-9C61-DB37A31A556D}" destId="{8E80F3F4-26D3-4B2C-851D-CECCB66187E0}" srcOrd="0" destOrd="0" presId="urn:microsoft.com/office/officeart/2005/8/layout/orgChart1"/>
    <dgm:cxn modelId="{116E62C8-80BB-4E3D-A250-6536BE6FA419}" type="presOf" srcId="{1EFC844D-374C-4DD4-9074-8C7FC79A6ED6}" destId="{CEB559CC-5C48-468A-96BD-B2E1A38283E0}" srcOrd="0" destOrd="0" presId="urn:microsoft.com/office/officeart/2005/8/layout/orgChart1"/>
    <dgm:cxn modelId="{70A3F1E2-71E2-447B-8778-82C6ABE710CB}" type="presOf" srcId="{ED2975EF-578F-4DAD-9C61-DB37A31A556D}" destId="{81B47B84-EEC5-41B9-BD8C-6C3C525EE908}" srcOrd="1" destOrd="0" presId="urn:microsoft.com/office/officeart/2005/8/layout/orgChart1"/>
    <dgm:cxn modelId="{9AF45559-AE0E-4ADE-A276-F534CDFC1675}" type="presOf" srcId="{D5172425-843D-47FA-A540-9FF11F14D40D}" destId="{6A7075A3-543B-48E6-945D-AA2D2B738FFB}" srcOrd="1" destOrd="0" presId="urn:microsoft.com/office/officeart/2005/8/layout/orgChart1"/>
    <dgm:cxn modelId="{FCA51222-B281-4CD9-9E5A-8E362D2C3C04}" type="presOf" srcId="{F628A0F2-DBFE-4611-AC86-A7FB3599381D}" destId="{4958E54E-AC0A-4F1D-810D-C4C89BDB4285}" srcOrd="0" destOrd="0" presId="urn:microsoft.com/office/officeart/2005/8/layout/orgChart1"/>
    <dgm:cxn modelId="{555999F3-8FB8-4CE3-8A9A-4496A59D5C9A}" type="presOf" srcId="{F628A0F2-DBFE-4611-AC86-A7FB3599381D}" destId="{04017712-7C17-4B99-84D8-DB1F94F9D40C}" srcOrd="1" destOrd="0" presId="urn:microsoft.com/office/officeart/2005/8/layout/orgChart1"/>
    <dgm:cxn modelId="{0C24492A-4A42-48CE-B161-97C7C7D03814}" type="presOf" srcId="{8F1FCD56-6C4E-498F-8140-4244CC72D8FD}" destId="{F150AF7C-9C17-46F2-8FB4-C20938D10A84}" srcOrd="1" destOrd="0" presId="urn:microsoft.com/office/officeart/2005/8/layout/orgChart1"/>
    <dgm:cxn modelId="{FE28B0C7-FEC5-4E7C-AEE1-9C714608223D}" type="presOf" srcId="{67CBF452-B6F9-4D05-A78D-6542B742FDD3}" destId="{D5DDCBA0-5C24-4BAA-8355-D7694EEB4749}" srcOrd="1" destOrd="0" presId="urn:microsoft.com/office/officeart/2005/8/layout/orgChart1"/>
    <dgm:cxn modelId="{8FC0AA1E-88AA-4410-9AF5-EC0EB3706F99}" srcId="{B57E2E69-C5EE-4A08-B15E-B144DDCC1B9D}" destId="{8FEFB4A0-13FA-44E6-9AB8-2C1BE2F0423D}" srcOrd="2" destOrd="0" parTransId="{9A4F3C10-74CB-4BDE-A6A8-540169F7DB87}" sibTransId="{11505576-509B-4AC0-A317-02540B0977E2}"/>
    <dgm:cxn modelId="{E54331BB-BB1B-4E0D-AD86-CFC502ABC331}" srcId="{ED2975EF-578F-4DAD-9C61-DB37A31A556D}" destId="{3129F309-4336-47AC-AE14-2FD65911AFC4}" srcOrd="4" destOrd="0" parTransId="{7E37DBA2-ED53-46A4-869E-2F29E22B0812}" sibTransId="{48415095-DF9B-43F1-9F38-EAC64E1A338B}"/>
    <dgm:cxn modelId="{830DF17B-D545-4D81-B9A7-D14EA3D8EBDD}" type="presOf" srcId="{85844E44-5038-4D0C-A4C7-41893A1DB994}" destId="{79FD21B4-A7EF-479C-A463-46C7664C7E12}" srcOrd="0" destOrd="0" presId="urn:microsoft.com/office/officeart/2005/8/layout/orgChart1"/>
    <dgm:cxn modelId="{D4B4EE30-ABBA-4C80-8E7C-6EFA378EBC3E}" type="presOf" srcId="{2554616A-64B2-4156-B2D4-AAB407505FEC}" destId="{FB6E79D7-22C9-49E1-9B77-5B3C6F43C85E}" srcOrd="0" destOrd="0" presId="urn:microsoft.com/office/officeart/2005/8/layout/orgChart1"/>
    <dgm:cxn modelId="{86E8662D-8418-4A51-B7F4-51DA35FE7C49}" srcId="{6EE1B80C-D6F2-4BF6-9069-E1B5CAA27B82}" destId="{4C92B815-1129-40E8-89FD-4FC14CFA1B45}" srcOrd="1" destOrd="0" parTransId="{4E77EBDE-AFDA-4F6E-8AD7-1E921C0A99D1}" sibTransId="{00EC5BE2-5D59-4CDD-8FB9-5EDD7005A733}"/>
    <dgm:cxn modelId="{28BC6556-B1F1-4FAE-88C4-F8E9B70902F9}" type="presParOf" srcId="{A5522563-E12A-4370-B138-B0F185FAEE8A}" destId="{63252A82-B294-425F-93CE-624A54BE957D}" srcOrd="0" destOrd="0" presId="urn:microsoft.com/office/officeart/2005/8/layout/orgChart1"/>
    <dgm:cxn modelId="{A41C7E88-C0EE-4CB7-8F00-FBA91B0B6BF7}" type="presParOf" srcId="{63252A82-B294-425F-93CE-624A54BE957D}" destId="{8DB0981F-C492-4C7A-A4A6-834AAF6780D7}" srcOrd="0" destOrd="0" presId="urn:microsoft.com/office/officeart/2005/8/layout/orgChart1"/>
    <dgm:cxn modelId="{ECF7B7C4-2B96-48A7-8D54-AB8F809842B0}" type="presParOf" srcId="{8DB0981F-C492-4C7A-A4A6-834AAF6780D7}" destId="{8E80F3F4-26D3-4B2C-851D-CECCB66187E0}" srcOrd="0" destOrd="0" presId="urn:microsoft.com/office/officeart/2005/8/layout/orgChart1"/>
    <dgm:cxn modelId="{8920CD86-259A-4B29-99F6-4E96A68D7E4C}" type="presParOf" srcId="{8DB0981F-C492-4C7A-A4A6-834AAF6780D7}" destId="{81B47B84-EEC5-41B9-BD8C-6C3C525EE908}" srcOrd="1" destOrd="0" presId="urn:microsoft.com/office/officeart/2005/8/layout/orgChart1"/>
    <dgm:cxn modelId="{BBD517E7-3FF2-4072-BCA4-843113378BE7}" type="presParOf" srcId="{63252A82-B294-425F-93CE-624A54BE957D}" destId="{093DC34A-3478-4627-BD34-256C9FD72ADC}" srcOrd="1" destOrd="0" presId="urn:microsoft.com/office/officeart/2005/8/layout/orgChart1"/>
    <dgm:cxn modelId="{C74961AE-4764-4B56-A7A8-49BDFA91FB33}" type="presParOf" srcId="{093DC34A-3478-4627-BD34-256C9FD72ADC}" destId="{2E0D6B27-3E2F-490A-9B21-83A7FB864369}" srcOrd="0" destOrd="0" presId="urn:microsoft.com/office/officeart/2005/8/layout/orgChart1"/>
    <dgm:cxn modelId="{B89B1605-929A-42FB-A373-66BC29E412EE}" type="presParOf" srcId="{093DC34A-3478-4627-BD34-256C9FD72ADC}" destId="{B77DE476-B6F7-4437-B120-EEA689EB715C}" srcOrd="1" destOrd="0" presId="urn:microsoft.com/office/officeart/2005/8/layout/orgChart1"/>
    <dgm:cxn modelId="{C7454BC3-01D7-4B83-A5CE-F2FDF4A24BC3}" type="presParOf" srcId="{B77DE476-B6F7-4437-B120-EEA689EB715C}" destId="{1CB6A6F5-8CA8-4ACF-8B58-3C8D93EB8280}" srcOrd="0" destOrd="0" presId="urn:microsoft.com/office/officeart/2005/8/layout/orgChart1"/>
    <dgm:cxn modelId="{09FEE6EF-2C5E-4A14-A00C-BD25DEF35967}" type="presParOf" srcId="{1CB6A6F5-8CA8-4ACF-8B58-3C8D93EB8280}" destId="{CE697665-9EBE-4A1B-B041-3DA28D031519}" srcOrd="0" destOrd="0" presId="urn:microsoft.com/office/officeart/2005/8/layout/orgChart1"/>
    <dgm:cxn modelId="{A1942CC7-7E86-4ADB-9132-7C2D8F4EFCF7}" type="presParOf" srcId="{1CB6A6F5-8CA8-4ACF-8B58-3C8D93EB8280}" destId="{B2261CFA-7AFC-4E14-B32F-A738ADA7C76E}" srcOrd="1" destOrd="0" presId="urn:microsoft.com/office/officeart/2005/8/layout/orgChart1"/>
    <dgm:cxn modelId="{2E836752-02FF-4CE4-9803-1A6C1A04EC92}" type="presParOf" srcId="{B77DE476-B6F7-4437-B120-EEA689EB715C}" destId="{561F3E77-4BDA-4452-A0AE-EE0F136D261F}" srcOrd="1" destOrd="0" presId="urn:microsoft.com/office/officeart/2005/8/layout/orgChart1"/>
    <dgm:cxn modelId="{815BAD63-2B72-491A-AF1C-E51A40EE0134}" type="presParOf" srcId="{561F3E77-4BDA-4452-A0AE-EE0F136D261F}" destId="{79FD21B4-A7EF-479C-A463-46C7664C7E12}" srcOrd="0" destOrd="0" presId="urn:microsoft.com/office/officeart/2005/8/layout/orgChart1"/>
    <dgm:cxn modelId="{FAF9D80B-FACF-43B5-BBAA-3BCF5173B898}" type="presParOf" srcId="{561F3E77-4BDA-4452-A0AE-EE0F136D261F}" destId="{F0CB1671-51B5-4F81-B471-750601494EC1}" srcOrd="1" destOrd="0" presId="urn:microsoft.com/office/officeart/2005/8/layout/orgChart1"/>
    <dgm:cxn modelId="{9572989B-D1C3-48E1-AE01-81AB43449283}" type="presParOf" srcId="{F0CB1671-51B5-4F81-B471-750601494EC1}" destId="{A7390C34-B0CD-4058-908B-5A16DBCB274B}" srcOrd="0" destOrd="0" presId="urn:microsoft.com/office/officeart/2005/8/layout/orgChart1"/>
    <dgm:cxn modelId="{055F328C-0542-4A40-A2C4-4FE612E85F8F}" type="presParOf" srcId="{A7390C34-B0CD-4058-908B-5A16DBCB274B}" destId="{1C8BE97A-B056-45C7-B2DD-85307E48388E}" srcOrd="0" destOrd="0" presId="urn:microsoft.com/office/officeart/2005/8/layout/orgChart1"/>
    <dgm:cxn modelId="{E1AA972E-CDAB-4DC5-853C-7B651C2FB1E5}" type="presParOf" srcId="{A7390C34-B0CD-4058-908B-5A16DBCB274B}" destId="{D5DDCBA0-5C24-4BAA-8355-D7694EEB4749}" srcOrd="1" destOrd="0" presId="urn:microsoft.com/office/officeart/2005/8/layout/orgChart1"/>
    <dgm:cxn modelId="{6CBD890A-A8F0-48F0-9AEE-F11C14952F52}" type="presParOf" srcId="{F0CB1671-51B5-4F81-B471-750601494EC1}" destId="{AAAFEF9D-56AD-49C0-8CB9-874573767F1F}" srcOrd="1" destOrd="0" presId="urn:microsoft.com/office/officeart/2005/8/layout/orgChart1"/>
    <dgm:cxn modelId="{2675768B-A1FE-4B0A-B3A2-2993ED496347}" type="presParOf" srcId="{F0CB1671-51B5-4F81-B471-750601494EC1}" destId="{C54512E7-0A4B-4E61-A556-FCC082F79A3C}" srcOrd="2" destOrd="0" presId="urn:microsoft.com/office/officeart/2005/8/layout/orgChart1"/>
    <dgm:cxn modelId="{052C8509-ED46-43F6-8989-E07918B60B49}" type="presParOf" srcId="{561F3E77-4BDA-4452-A0AE-EE0F136D261F}" destId="{B4FB02DE-7F3D-42A4-9D52-85991A4C56A6}" srcOrd="2" destOrd="0" presId="urn:microsoft.com/office/officeart/2005/8/layout/orgChart1"/>
    <dgm:cxn modelId="{EE100C4A-503C-4894-9FA8-DF73C7663E8A}" type="presParOf" srcId="{561F3E77-4BDA-4452-A0AE-EE0F136D261F}" destId="{205588F1-7630-478C-AAFB-31A569CA9D2D}" srcOrd="3" destOrd="0" presId="urn:microsoft.com/office/officeart/2005/8/layout/orgChart1"/>
    <dgm:cxn modelId="{950194DB-D6D5-4391-A73F-E2447F4C762A}" type="presParOf" srcId="{205588F1-7630-478C-AAFB-31A569CA9D2D}" destId="{343CE321-717D-48E7-874B-B4A063F63BEF}" srcOrd="0" destOrd="0" presId="urn:microsoft.com/office/officeart/2005/8/layout/orgChart1"/>
    <dgm:cxn modelId="{AC34D6D3-6FBC-4C20-BDA4-BA517C3559CF}" type="presParOf" srcId="{343CE321-717D-48E7-874B-B4A063F63BEF}" destId="{FD308754-116C-49A5-8E61-6D7A1922B922}" srcOrd="0" destOrd="0" presId="urn:microsoft.com/office/officeart/2005/8/layout/orgChart1"/>
    <dgm:cxn modelId="{A2A2E609-C09E-474F-9384-6E48CE8B3E9B}" type="presParOf" srcId="{343CE321-717D-48E7-874B-B4A063F63BEF}" destId="{B6E5F7E9-751F-4C13-818B-DC13374EBAF0}" srcOrd="1" destOrd="0" presId="urn:microsoft.com/office/officeart/2005/8/layout/orgChart1"/>
    <dgm:cxn modelId="{062A04DF-CE9B-4B28-B77E-C375DB2F7626}" type="presParOf" srcId="{205588F1-7630-478C-AAFB-31A569CA9D2D}" destId="{531466A2-33D4-461F-9308-1812F6747BBD}" srcOrd="1" destOrd="0" presId="urn:microsoft.com/office/officeart/2005/8/layout/orgChart1"/>
    <dgm:cxn modelId="{670EF296-D283-47B0-B503-D1C8DD1C6518}" type="presParOf" srcId="{205588F1-7630-478C-AAFB-31A569CA9D2D}" destId="{1ACB97F9-A3DC-4A81-9AC1-3B9EA144A85D}" srcOrd="2" destOrd="0" presId="urn:microsoft.com/office/officeart/2005/8/layout/orgChart1"/>
    <dgm:cxn modelId="{58B93475-4C88-49F0-B315-9651471890B8}" type="presParOf" srcId="{561F3E77-4BDA-4452-A0AE-EE0F136D261F}" destId="{3691546B-0F67-48FF-81D2-852E4BB984E1}" srcOrd="4" destOrd="0" presId="urn:microsoft.com/office/officeart/2005/8/layout/orgChart1"/>
    <dgm:cxn modelId="{B921B99F-4070-4025-9485-4F1EF1831118}" type="presParOf" srcId="{561F3E77-4BDA-4452-A0AE-EE0F136D261F}" destId="{29AD165E-48EB-4D09-AAAB-EFFC940828F9}" srcOrd="5" destOrd="0" presId="urn:microsoft.com/office/officeart/2005/8/layout/orgChart1"/>
    <dgm:cxn modelId="{7958CD39-8451-4F80-A19D-4DBA0D5134F3}" type="presParOf" srcId="{29AD165E-48EB-4D09-AAAB-EFFC940828F9}" destId="{8336F7F9-C97D-48AF-B2E8-5E4B8032F45C}" srcOrd="0" destOrd="0" presId="urn:microsoft.com/office/officeart/2005/8/layout/orgChart1"/>
    <dgm:cxn modelId="{8915F81D-729E-482C-93E1-AF85DF1C730E}" type="presParOf" srcId="{8336F7F9-C97D-48AF-B2E8-5E4B8032F45C}" destId="{920B2911-12A9-46EF-B14B-E8CE892B15AB}" srcOrd="0" destOrd="0" presId="urn:microsoft.com/office/officeart/2005/8/layout/orgChart1"/>
    <dgm:cxn modelId="{23890662-BBD5-4339-8736-4EAE2C13A162}" type="presParOf" srcId="{8336F7F9-C97D-48AF-B2E8-5E4B8032F45C}" destId="{2E62292C-AD65-4FBE-B27A-96C0E42967E6}" srcOrd="1" destOrd="0" presId="urn:microsoft.com/office/officeart/2005/8/layout/orgChart1"/>
    <dgm:cxn modelId="{1AACD01E-2DA6-433E-95BA-7B89F903A8D9}" type="presParOf" srcId="{29AD165E-48EB-4D09-AAAB-EFFC940828F9}" destId="{F34E83FD-19A0-4474-88DD-CFF689517ECC}" srcOrd="1" destOrd="0" presId="urn:microsoft.com/office/officeart/2005/8/layout/orgChart1"/>
    <dgm:cxn modelId="{9CCD60CB-53F3-4471-8EA2-0EFAB2061655}" type="presParOf" srcId="{29AD165E-48EB-4D09-AAAB-EFFC940828F9}" destId="{F3869E3F-3047-418C-949B-CDA3DC5127F9}" srcOrd="2" destOrd="0" presId="urn:microsoft.com/office/officeart/2005/8/layout/orgChart1"/>
    <dgm:cxn modelId="{CF75364D-E0CC-4CA7-BDB9-6A6FC2A4EF26}" type="presParOf" srcId="{561F3E77-4BDA-4452-A0AE-EE0F136D261F}" destId="{4B84C864-BC49-4886-8EA7-0174D32C4018}" srcOrd="6" destOrd="0" presId="urn:microsoft.com/office/officeart/2005/8/layout/orgChart1"/>
    <dgm:cxn modelId="{E51142BC-709E-483A-8A43-76016713C90A}" type="presParOf" srcId="{561F3E77-4BDA-4452-A0AE-EE0F136D261F}" destId="{9E7DF34E-A92A-438B-BD8E-DFDC35E855AA}" srcOrd="7" destOrd="0" presId="urn:microsoft.com/office/officeart/2005/8/layout/orgChart1"/>
    <dgm:cxn modelId="{8CBFFD16-E2C3-46A0-B8CA-2C4FF994D1A2}" type="presParOf" srcId="{9E7DF34E-A92A-438B-BD8E-DFDC35E855AA}" destId="{E358586A-9767-48DA-BDA2-E6A82B3AB788}" srcOrd="0" destOrd="0" presId="urn:microsoft.com/office/officeart/2005/8/layout/orgChart1"/>
    <dgm:cxn modelId="{AEBEFD26-8A60-4450-B340-738A45BE652B}" type="presParOf" srcId="{E358586A-9767-48DA-BDA2-E6A82B3AB788}" destId="{4958E54E-AC0A-4F1D-810D-C4C89BDB4285}" srcOrd="0" destOrd="0" presId="urn:microsoft.com/office/officeart/2005/8/layout/orgChart1"/>
    <dgm:cxn modelId="{0ACAA551-8756-4046-90BF-8961914EE0F2}" type="presParOf" srcId="{E358586A-9767-48DA-BDA2-E6A82B3AB788}" destId="{04017712-7C17-4B99-84D8-DB1F94F9D40C}" srcOrd="1" destOrd="0" presId="urn:microsoft.com/office/officeart/2005/8/layout/orgChart1"/>
    <dgm:cxn modelId="{28EAAECF-ECA9-47C2-AB2D-3C26304880BD}" type="presParOf" srcId="{9E7DF34E-A92A-438B-BD8E-DFDC35E855AA}" destId="{656AE832-DFED-48A7-BF0A-36057035A95A}" srcOrd="1" destOrd="0" presId="urn:microsoft.com/office/officeart/2005/8/layout/orgChart1"/>
    <dgm:cxn modelId="{2E11429B-B731-4BE9-8155-37B02835201F}" type="presParOf" srcId="{9E7DF34E-A92A-438B-BD8E-DFDC35E855AA}" destId="{93A63503-BC83-4013-9133-9BCE4C385352}" srcOrd="2" destOrd="0" presId="urn:microsoft.com/office/officeart/2005/8/layout/orgChart1"/>
    <dgm:cxn modelId="{122F6FFB-8A79-445E-872D-3D807D808B32}" type="presParOf" srcId="{561F3E77-4BDA-4452-A0AE-EE0F136D261F}" destId="{907EF71D-4039-489A-8635-EBE14F43EA5B}" srcOrd="8" destOrd="0" presId="urn:microsoft.com/office/officeart/2005/8/layout/orgChart1"/>
    <dgm:cxn modelId="{86B9FC11-2E67-46B3-8957-B35EECDEBBA8}" type="presParOf" srcId="{561F3E77-4BDA-4452-A0AE-EE0F136D261F}" destId="{59A5EB69-4E4B-4F2F-AECB-6BEA08FD73CD}" srcOrd="9" destOrd="0" presId="urn:microsoft.com/office/officeart/2005/8/layout/orgChart1"/>
    <dgm:cxn modelId="{F0E5FFB6-4C35-4CCC-8F83-1F3D4FC6329F}" type="presParOf" srcId="{59A5EB69-4E4B-4F2F-AECB-6BEA08FD73CD}" destId="{F088FFE7-F791-4113-81D7-BCD71567649D}" srcOrd="0" destOrd="0" presId="urn:microsoft.com/office/officeart/2005/8/layout/orgChart1"/>
    <dgm:cxn modelId="{F45A8C2A-0332-433F-A676-C0BB7FB740A3}" type="presParOf" srcId="{F088FFE7-F791-4113-81D7-BCD71567649D}" destId="{54B19F93-3B7E-44AA-B9B3-2B0ADE1602FA}" srcOrd="0" destOrd="0" presId="urn:microsoft.com/office/officeart/2005/8/layout/orgChart1"/>
    <dgm:cxn modelId="{D54DC234-BEAC-44E3-A45A-2C5A18F43950}" type="presParOf" srcId="{F088FFE7-F791-4113-81D7-BCD71567649D}" destId="{FF74D496-2CBD-4FE8-9120-7D2FBBA0C772}" srcOrd="1" destOrd="0" presId="urn:microsoft.com/office/officeart/2005/8/layout/orgChart1"/>
    <dgm:cxn modelId="{F5CBFA4E-6205-47C0-B2BF-F7E03E13D49A}" type="presParOf" srcId="{59A5EB69-4E4B-4F2F-AECB-6BEA08FD73CD}" destId="{EA058A01-9980-4B23-A28B-7AA3C50F4245}" srcOrd="1" destOrd="0" presId="urn:microsoft.com/office/officeart/2005/8/layout/orgChart1"/>
    <dgm:cxn modelId="{B2279ECF-FD1A-4E30-B531-1415C7AD3593}" type="presParOf" srcId="{59A5EB69-4E4B-4F2F-AECB-6BEA08FD73CD}" destId="{9F78D7EA-9AE5-4D54-8E09-FC2785480CE7}" srcOrd="2" destOrd="0" presId="urn:microsoft.com/office/officeart/2005/8/layout/orgChart1"/>
    <dgm:cxn modelId="{C46BBC86-C58B-4916-9FCC-55139DB9013B}" type="presParOf" srcId="{B77DE476-B6F7-4437-B120-EEA689EB715C}" destId="{AA904111-A3F1-43D2-8EDB-B1D870470FD3}" srcOrd="2" destOrd="0" presId="urn:microsoft.com/office/officeart/2005/8/layout/orgChart1"/>
    <dgm:cxn modelId="{4DB6384F-AC62-42CD-8B3A-39EB500C4E3E}" type="presParOf" srcId="{093DC34A-3478-4627-BD34-256C9FD72ADC}" destId="{806208FC-E733-482E-822E-0296F8899718}" srcOrd="2" destOrd="0" presId="urn:microsoft.com/office/officeart/2005/8/layout/orgChart1"/>
    <dgm:cxn modelId="{DAD990C0-744A-48B5-8F2F-0FD259FA97FE}" type="presParOf" srcId="{093DC34A-3478-4627-BD34-256C9FD72ADC}" destId="{5085F32D-7EF8-4AAF-8ED9-AE51688E451F}" srcOrd="3" destOrd="0" presId="urn:microsoft.com/office/officeart/2005/8/layout/orgChart1"/>
    <dgm:cxn modelId="{5E001706-4D2F-4BAE-8AC1-107A85A21689}" type="presParOf" srcId="{5085F32D-7EF8-4AAF-8ED9-AE51688E451F}" destId="{26BD6BEA-B361-4E21-84CD-90CF79C1EC9C}" srcOrd="0" destOrd="0" presId="urn:microsoft.com/office/officeart/2005/8/layout/orgChart1"/>
    <dgm:cxn modelId="{0C26B4C6-14D2-43E3-BA5D-D6DF0884A96B}" type="presParOf" srcId="{26BD6BEA-B361-4E21-84CD-90CF79C1EC9C}" destId="{9FEB03B1-FBE6-42E6-ADE3-088AFB76ABDF}" srcOrd="0" destOrd="0" presId="urn:microsoft.com/office/officeart/2005/8/layout/orgChart1"/>
    <dgm:cxn modelId="{69D094E8-1D8A-4523-BBA1-11652A5789A5}" type="presParOf" srcId="{26BD6BEA-B361-4E21-84CD-90CF79C1EC9C}" destId="{884022EB-6E60-4A16-91C0-E44D5DBB07C7}" srcOrd="1" destOrd="0" presId="urn:microsoft.com/office/officeart/2005/8/layout/orgChart1"/>
    <dgm:cxn modelId="{D19F9064-FF58-414C-B2DE-C8DE1328EB41}" type="presParOf" srcId="{5085F32D-7EF8-4AAF-8ED9-AE51688E451F}" destId="{814460D5-C315-4C43-869D-2DA8D91F0B08}" srcOrd="1" destOrd="0" presId="urn:microsoft.com/office/officeart/2005/8/layout/orgChart1"/>
    <dgm:cxn modelId="{E40F6213-FF90-4E7A-8ED5-4EABB6754D25}" type="presParOf" srcId="{5085F32D-7EF8-4AAF-8ED9-AE51688E451F}" destId="{3E4DABDF-5F49-41E2-B2B2-6E6B40BC06A4}" srcOrd="2" destOrd="0" presId="urn:microsoft.com/office/officeart/2005/8/layout/orgChart1"/>
    <dgm:cxn modelId="{77FF5A4F-F7FB-4740-89DC-1C592FD61E5B}" type="presParOf" srcId="{093DC34A-3478-4627-BD34-256C9FD72ADC}" destId="{419BC323-00EC-4044-AA48-9AC342616EBD}" srcOrd="4" destOrd="0" presId="urn:microsoft.com/office/officeart/2005/8/layout/orgChart1"/>
    <dgm:cxn modelId="{C32DAD41-C76E-4CD7-ACD6-EB15CFFFD74A}" type="presParOf" srcId="{093DC34A-3478-4627-BD34-256C9FD72ADC}" destId="{9AE877D7-1872-48D5-8A4B-A02DDFAAE431}" srcOrd="5" destOrd="0" presId="urn:microsoft.com/office/officeart/2005/8/layout/orgChart1"/>
    <dgm:cxn modelId="{53BA1764-9A2C-4B82-B820-164E005C909B}" type="presParOf" srcId="{9AE877D7-1872-48D5-8A4B-A02DDFAAE431}" destId="{4100CEE2-7845-4C04-9BD7-71BF913DDB12}" srcOrd="0" destOrd="0" presId="urn:microsoft.com/office/officeart/2005/8/layout/orgChart1"/>
    <dgm:cxn modelId="{F3BA116C-7393-4AA7-BEFF-A239AB371E38}" type="presParOf" srcId="{4100CEE2-7845-4C04-9BD7-71BF913DDB12}" destId="{37699175-D899-4F81-A8F5-9661DAA52B28}" srcOrd="0" destOrd="0" presId="urn:microsoft.com/office/officeart/2005/8/layout/orgChart1"/>
    <dgm:cxn modelId="{7118AB5A-3700-4CC0-9EDF-5270C83CF10B}" type="presParOf" srcId="{4100CEE2-7845-4C04-9BD7-71BF913DDB12}" destId="{F150AF7C-9C17-46F2-8FB4-C20938D10A84}" srcOrd="1" destOrd="0" presId="urn:microsoft.com/office/officeart/2005/8/layout/orgChart1"/>
    <dgm:cxn modelId="{93784627-5E23-4A98-A95A-B8C737307202}" type="presParOf" srcId="{9AE877D7-1872-48D5-8A4B-A02DDFAAE431}" destId="{23C2CB9D-D405-4316-B484-A93B0B9FAD7B}" srcOrd="1" destOrd="0" presId="urn:microsoft.com/office/officeart/2005/8/layout/orgChart1"/>
    <dgm:cxn modelId="{E347C65F-3C63-4E5F-82C4-50010772024B}" type="presParOf" srcId="{9AE877D7-1872-48D5-8A4B-A02DDFAAE431}" destId="{056EA847-0A41-4D62-9AF8-D4406388C6CD}" srcOrd="2" destOrd="0" presId="urn:microsoft.com/office/officeart/2005/8/layout/orgChart1"/>
    <dgm:cxn modelId="{5C6774E9-A309-4E38-B1CC-526AC2847CC0}" type="presParOf" srcId="{093DC34A-3478-4627-BD34-256C9FD72ADC}" destId="{FB6E79D7-22C9-49E1-9B77-5B3C6F43C85E}" srcOrd="6" destOrd="0" presId="urn:microsoft.com/office/officeart/2005/8/layout/orgChart1"/>
    <dgm:cxn modelId="{4ECC4F2B-82CA-4807-AD06-78F9BFAFD3D2}" type="presParOf" srcId="{093DC34A-3478-4627-BD34-256C9FD72ADC}" destId="{DE2C00CE-7EE3-4B51-828B-8DE67B852590}" srcOrd="7" destOrd="0" presId="urn:microsoft.com/office/officeart/2005/8/layout/orgChart1"/>
    <dgm:cxn modelId="{608B99EB-2EDF-40F4-86F5-D9DB85AF9A65}" type="presParOf" srcId="{DE2C00CE-7EE3-4B51-828B-8DE67B852590}" destId="{DFABE500-739F-4A29-B126-BBE178B1753F}" srcOrd="0" destOrd="0" presId="urn:microsoft.com/office/officeart/2005/8/layout/orgChart1"/>
    <dgm:cxn modelId="{AD22D189-0FF1-4BC6-9FE2-E4937FE59C65}" type="presParOf" srcId="{DFABE500-739F-4A29-B126-BBE178B1753F}" destId="{01EC25F5-891D-49AF-868E-573E427780FD}" srcOrd="0" destOrd="0" presId="urn:microsoft.com/office/officeart/2005/8/layout/orgChart1"/>
    <dgm:cxn modelId="{BDEBA12D-7F7B-4A53-8488-0676D9431542}" type="presParOf" srcId="{DFABE500-739F-4A29-B126-BBE178B1753F}" destId="{3DEFF84E-55B6-47FA-8329-D6D947129501}" srcOrd="1" destOrd="0" presId="urn:microsoft.com/office/officeart/2005/8/layout/orgChart1"/>
    <dgm:cxn modelId="{51ABB102-6EF7-42E7-AE16-9ED5C2178538}" type="presParOf" srcId="{DE2C00CE-7EE3-4B51-828B-8DE67B852590}" destId="{46B1F7EF-5A40-453C-84DC-9C2B30D6FD89}" srcOrd="1" destOrd="0" presId="urn:microsoft.com/office/officeart/2005/8/layout/orgChart1"/>
    <dgm:cxn modelId="{D2AE8BF6-404D-4422-BFA1-6EDF9B94E51A}" type="presParOf" srcId="{DE2C00CE-7EE3-4B51-828B-8DE67B852590}" destId="{FF57AC3D-48FA-4D1B-A6D9-BB8F9A1758D5}" srcOrd="2" destOrd="0" presId="urn:microsoft.com/office/officeart/2005/8/layout/orgChart1"/>
    <dgm:cxn modelId="{609B2AC0-CD9D-480E-AF7B-5609E5E98192}" type="presParOf" srcId="{093DC34A-3478-4627-BD34-256C9FD72ADC}" destId="{268A191A-CBDB-4E50-B14F-B64522E530CE}" srcOrd="8" destOrd="0" presId="urn:microsoft.com/office/officeart/2005/8/layout/orgChart1"/>
    <dgm:cxn modelId="{F15A106C-EBF5-49FB-8A34-2E7D09FD6B4D}" type="presParOf" srcId="{093DC34A-3478-4627-BD34-256C9FD72ADC}" destId="{708AC426-5A8C-48D9-A2D1-2F52638DA456}" srcOrd="9" destOrd="0" presId="urn:microsoft.com/office/officeart/2005/8/layout/orgChart1"/>
    <dgm:cxn modelId="{4B4AB1BB-5102-4F44-9ADC-90DFB8F2AF2B}" type="presParOf" srcId="{708AC426-5A8C-48D9-A2D1-2F52638DA456}" destId="{8D94F003-1E93-4C5A-ADE4-788FDD0A6DD5}" srcOrd="0" destOrd="0" presId="urn:microsoft.com/office/officeart/2005/8/layout/orgChart1"/>
    <dgm:cxn modelId="{B065AA13-4151-46CA-AC33-D0BF773DB89A}" type="presParOf" srcId="{8D94F003-1E93-4C5A-ADE4-788FDD0A6DD5}" destId="{139D578D-5A2D-4E40-9B57-C7B210BFBEFE}" srcOrd="0" destOrd="0" presId="urn:microsoft.com/office/officeart/2005/8/layout/orgChart1"/>
    <dgm:cxn modelId="{5C3A4B60-6FC0-40C4-BCFB-4DFB45090371}" type="presParOf" srcId="{8D94F003-1E93-4C5A-ADE4-788FDD0A6DD5}" destId="{388EA3B9-6D14-4D24-B558-A00EEAE1CC3A}" srcOrd="1" destOrd="0" presId="urn:microsoft.com/office/officeart/2005/8/layout/orgChart1"/>
    <dgm:cxn modelId="{442C7660-93C6-49CB-88BD-7AEAF686C46B}" type="presParOf" srcId="{708AC426-5A8C-48D9-A2D1-2F52638DA456}" destId="{AC18C94E-9D59-4476-8C72-44564B614EC9}" srcOrd="1" destOrd="0" presId="urn:microsoft.com/office/officeart/2005/8/layout/orgChart1"/>
    <dgm:cxn modelId="{D773B0FD-3925-4B93-87AC-FB09A35FB7DC}" type="presParOf" srcId="{708AC426-5A8C-48D9-A2D1-2F52638DA456}" destId="{15160C23-9DD6-4406-ABF6-15E18803BE0A}" srcOrd="2" destOrd="0" presId="urn:microsoft.com/office/officeart/2005/8/layout/orgChart1"/>
    <dgm:cxn modelId="{CC65886E-24EC-43B7-8053-C0C6857FC446}" type="presParOf" srcId="{093DC34A-3478-4627-BD34-256C9FD72ADC}" destId="{2FC7CF3A-D472-4139-8229-B26DCE5D1291}" srcOrd="10" destOrd="0" presId="urn:microsoft.com/office/officeart/2005/8/layout/orgChart1"/>
    <dgm:cxn modelId="{C44D395F-8838-4886-A98E-EB4192992AFC}" type="presParOf" srcId="{093DC34A-3478-4627-BD34-256C9FD72ADC}" destId="{4E5CCD2F-F111-4807-B89E-B079DA344F53}" srcOrd="11" destOrd="0" presId="urn:microsoft.com/office/officeart/2005/8/layout/orgChart1"/>
    <dgm:cxn modelId="{FCA0C40F-71B2-4C72-AD60-797D586A8361}" type="presParOf" srcId="{4E5CCD2F-F111-4807-B89E-B079DA344F53}" destId="{B1699547-6324-400E-9174-B5876A34F900}" srcOrd="0" destOrd="0" presId="urn:microsoft.com/office/officeart/2005/8/layout/orgChart1"/>
    <dgm:cxn modelId="{644EE059-3C4C-46AB-A4A6-DA10A9FD9562}" type="presParOf" srcId="{B1699547-6324-400E-9174-B5876A34F900}" destId="{B6B15787-2767-40F5-84F3-95BAFFBD3C5D}" srcOrd="0" destOrd="0" presId="urn:microsoft.com/office/officeart/2005/8/layout/orgChart1"/>
    <dgm:cxn modelId="{6EF3EEF7-21F9-4AF1-B6F2-2659A5C840A5}" type="presParOf" srcId="{B1699547-6324-400E-9174-B5876A34F900}" destId="{9AEC4AD2-F5C4-4325-9423-96A21ED79BED}" srcOrd="1" destOrd="0" presId="urn:microsoft.com/office/officeart/2005/8/layout/orgChart1"/>
    <dgm:cxn modelId="{4DF9FCE7-3843-4E96-AD98-E0CCAFCE022B}" type="presParOf" srcId="{4E5CCD2F-F111-4807-B89E-B079DA344F53}" destId="{D3A71DAB-C35A-4AC8-992B-DF82309CF972}" srcOrd="1" destOrd="0" presId="urn:microsoft.com/office/officeart/2005/8/layout/orgChart1"/>
    <dgm:cxn modelId="{5FE0E688-1AB6-475B-A8F2-5AD77D18910B}" type="presParOf" srcId="{4E5CCD2F-F111-4807-B89E-B079DA344F53}" destId="{11D5DDC9-CC66-480F-9AA8-A48DDC0662D7}" srcOrd="2" destOrd="0" presId="urn:microsoft.com/office/officeart/2005/8/layout/orgChart1"/>
    <dgm:cxn modelId="{A24B8DE6-621D-4D63-BE74-5AD38D7B1451}" type="presParOf" srcId="{093DC34A-3478-4627-BD34-256C9FD72ADC}" destId="{CEB559CC-5C48-468A-96BD-B2E1A38283E0}" srcOrd="12" destOrd="0" presId="urn:microsoft.com/office/officeart/2005/8/layout/orgChart1"/>
    <dgm:cxn modelId="{8279C0D1-1749-41C9-AD7F-A388C8E9B3A3}" type="presParOf" srcId="{093DC34A-3478-4627-BD34-256C9FD72ADC}" destId="{FCF9104D-D5A6-4590-AA82-B24A38561D60}" srcOrd="13" destOrd="0" presId="urn:microsoft.com/office/officeart/2005/8/layout/orgChart1"/>
    <dgm:cxn modelId="{021D3764-5359-4F8B-9E98-56F95F5F0BFB}" type="presParOf" srcId="{FCF9104D-D5A6-4590-AA82-B24A38561D60}" destId="{7EA711BA-77C8-4977-A930-55DF646572C9}" srcOrd="0" destOrd="0" presId="urn:microsoft.com/office/officeart/2005/8/layout/orgChart1"/>
    <dgm:cxn modelId="{CFD01E57-7121-4133-938C-35F4825B3B86}" type="presParOf" srcId="{7EA711BA-77C8-4977-A930-55DF646572C9}" destId="{64AA98E0-927D-4935-B17C-C6BE7B866A94}" srcOrd="0" destOrd="0" presId="urn:microsoft.com/office/officeart/2005/8/layout/orgChart1"/>
    <dgm:cxn modelId="{67DD536C-E0E1-44DC-A839-EBE70CA5FFC1}" type="presParOf" srcId="{7EA711BA-77C8-4977-A930-55DF646572C9}" destId="{89FDC5D1-B2B0-474C-B949-DC141ABDFB54}" srcOrd="1" destOrd="0" presId="urn:microsoft.com/office/officeart/2005/8/layout/orgChart1"/>
    <dgm:cxn modelId="{9616065E-1F63-4964-84F9-559AB0FF3DD6}" type="presParOf" srcId="{FCF9104D-D5A6-4590-AA82-B24A38561D60}" destId="{C1F0EA84-6545-4B26-B558-4D969357E9D5}" srcOrd="1" destOrd="0" presId="urn:microsoft.com/office/officeart/2005/8/layout/orgChart1"/>
    <dgm:cxn modelId="{CC3A6244-D5D9-4E37-B3A4-6D8A8EFD67D0}" type="presParOf" srcId="{C1F0EA84-6545-4B26-B558-4D969357E9D5}" destId="{7F94CE95-3B59-49BB-9368-B987E374F75B}" srcOrd="0" destOrd="0" presId="urn:microsoft.com/office/officeart/2005/8/layout/orgChart1"/>
    <dgm:cxn modelId="{64FEF2C1-B928-4A99-8300-92B4B4268EAC}" type="presParOf" srcId="{C1F0EA84-6545-4B26-B558-4D969357E9D5}" destId="{E6B372F4-B122-436E-8A5C-B1FE7265D647}" srcOrd="1" destOrd="0" presId="urn:microsoft.com/office/officeart/2005/8/layout/orgChart1"/>
    <dgm:cxn modelId="{FA66D376-2E55-4F88-AC45-D3EB02BB0EA7}" type="presParOf" srcId="{E6B372F4-B122-436E-8A5C-B1FE7265D647}" destId="{D0E430EA-2221-45B0-AC5C-5B63E253F539}" srcOrd="0" destOrd="0" presId="urn:microsoft.com/office/officeart/2005/8/layout/orgChart1"/>
    <dgm:cxn modelId="{CCA3B6F7-CADE-4FFE-A575-1036D4260E52}" type="presParOf" srcId="{D0E430EA-2221-45B0-AC5C-5B63E253F539}" destId="{32125B7A-60F5-4FD9-848E-FB795B8656D4}" srcOrd="0" destOrd="0" presId="urn:microsoft.com/office/officeart/2005/8/layout/orgChart1"/>
    <dgm:cxn modelId="{0118413B-ABC7-4B4F-A4C0-19446D3121F9}" type="presParOf" srcId="{D0E430EA-2221-45B0-AC5C-5B63E253F539}" destId="{24FACB4E-D2AF-4F52-B800-6A1BCAB0DC3A}" srcOrd="1" destOrd="0" presId="urn:microsoft.com/office/officeart/2005/8/layout/orgChart1"/>
    <dgm:cxn modelId="{4E558921-7D12-46CA-B756-25B73FD6EC93}" type="presParOf" srcId="{E6B372F4-B122-436E-8A5C-B1FE7265D647}" destId="{EBBEA8E4-650A-42ED-AB80-5485923E8246}" srcOrd="1" destOrd="0" presId="urn:microsoft.com/office/officeart/2005/8/layout/orgChart1"/>
    <dgm:cxn modelId="{A6DD9D0A-F676-4D61-993D-B5623A3C7A76}" type="presParOf" srcId="{E6B372F4-B122-436E-8A5C-B1FE7265D647}" destId="{3749E1EE-CEC5-4D2E-A938-468906A6F81B}" srcOrd="2" destOrd="0" presId="urn:microsoft.com/office/officeart/2005/8/layout/orgChart1"/>
    <dgm:cxn modelId="{6479A659-5041-42DD-8725-8A2424E7D35F}" type="presParOf" srcId="{C1F0EA84-6545-4B26-B558-4D969357E9D5}" destId="{2AC49675-D2C8-4F97-A534-DDB080E22B33}" srcOrd="2" destOrd="0" presId="urn:microsoft.com/office/officeart/2005/8/layout/orgChart1"/>
    <dgm:cxn modelId="{FF3459DA-409B-4A2D-A6BA-D9E477B22872}" type="presParOf" srcId="{C1F0EA84-6545-4B26-B558-4D969357E9D5}" destId="{F3D14583-1F93-4E3F-85F0-874DEC882976}" srcOrd="3" destOrd="0" presId="urn:microsoft.com/office/officeart/2005/8/layout/orgChart1"/>
    <dgm:cxn modelId="{331FC27E-B397-4377-A8E8-444A1E5A528D}" type="presParOf" srcId="{F3D14583-1F93-4E3F-85F0-874DEC882976}" destId="{0614D0CA-1B98-49B4-835B-EAF9423D0431}" srcOrd="0" destOrd="0" presId="urn:microsoft.com/office/officeart/2005/8/layout/orgChart1"/>
    <dgm:cxn modelId="{148903B4-C9D6-4B54-9C4E-1423733F25BD}" type="presParOf" srcId="{0614D0CA-1B98-49B4-835B-EAF9423D0431}" destId="{82C50022-DC9E-4BCC-B628-E09873561DB0}" srcOrd="0" destOrd="0" presId="urn:microsoft.com/office/officeart/2005/8/layout/orgChart1"/>
    <dgm:cxn modelId="{56FC5F81-30ED-4AC1-94D6-E7B5523FC879}" type="presParOf" srcId="{0614D0CA-1B98-49B4-835B-EAF9423D0431}" destId="{E43E43EC-07A7-43E5-8E5E-CFCAC44A3BDB}" srcOrd="1" destOrd="0" presId="urn:microsoft.com/office/officeart/2005/8/layout/orgChart1"/>
    <dgm:cxn modelId="{AE104D93-03EE-46BE-8451-8426D322F35C}" type="presParOf" srcId="{F3D14583-1F93-4E3F-85F0-874DEC882976}" destId="{7352E670-AEFF-4C99-9A55-7000F1E8A695}" srcOrd="1" destOrd="0" presId="urn:microsoft.com/office/officeart/2005/8/layout/orgChart1"/>
    <dgm:cxn modelId="{C23EF752-174E-43C1-850D-BE8BD645DC23}" type="presParOf" srcId="{F3D14583-1F93-4E3F-85F0-874DEC882976}" destId="{CAE5E90C-2F6C-4418-BDFE-15EF6F11853F}" srcOrd="2" destOrd="0" presId="urn:microsoft.com/office/officeart/2005/8/layout/orgChart1"/>
    <dgm:cxn modelId="{2DDAAE0A-4FF1-4B37-A5FA-B762B42BAA3D}" type="presParOf" srcId="{C1F0EA84-6545-4B26-B558-4D969357E9D5}" destId="{EA36B3E9-0835-4021-ACA3-ABE5D28488B4}" srcOrd="4" destOrd="0" presId="urn:microsoft.com/office/officeart/2005/8/layout/orgChart1"/>
    <dgm:cxn modelId="{3BD89897-7807-4F85-ABA5-C056DB2360CA}" type="presParOf" srcId="{C1F0EA84-6545-4B26-B558-4D969357E9D5}" destId="{64762A44-B399-4FAE-8B34-F94C2CA3615D}" srcOrd="5" destOrd="0" presId="urn:microsoft.com/office/officeart/2005/8/layout/orgChart1"/>
    <dgm:cxn modelId="{9DAB0865-1EBA-415B-BC91-6B2D9414703D}" type="presParOf" srcId="{64762A44-B399-4FAE-8B34-F94C2CA3615D}" destId="{32863464-2F95-496A-B929-8D312D44AA6E}" srcOrd="0" destOrd="0" presId="urn:microsoft.com/office/officeart/2005/8/layout/orgChart1"/>
    <dgm:cxn modelId="{3B7A876E-6A45-474D-B874-CABA3C07EB66}" type="presParOf" srcId="{32863464-2F95-496A-B929-8D312D44AA6E}" destId="{DE14FE03-491A-4CF7-88F1-DE3CBB57FB49}" srcOrd="0" destOrd="0" presId="urn:microsoft.com/office/officeart/2005/8/layout/orgChart1"/>
    <dgm:cxn modelId="{74E59033-B16D-44C7-8532-64607F1FC48A}" type="presParOf" srcId="{32863464-2F95-496A-B929-8D312D44AA6E}" destId="{E2F85D8A-F8B4-4E34-BB48-877F0A38704D}" srcOrd="1" destOrd="0" presId="urn:microsoft.com/office/officeart/2005/8/layout/orgChart1"/>
    <dgm:cxn modelId="{72808391-C571-40F9-89B9-75BC2E0D6697}" type="presParOf" srcId="{64762A44-B399-4FAE-8B34-F94C2CA3615D}" destId="{522EF503-5F25-4354-87F9-7B2AC39C2180}" srcOrd="1" destOrd="0" presId="urn:microsoft.com/office/officeart/2005/8/layout/orgChart1"/>
    <dgm:cxn modelId="{90BDD2B6-4BEB-4110-9986-6ECC501C89A3}" type="presParOf" srcId="{64762A44-B399-4FAE-8B34-F94C2CA3615D}" destId="{0EE9F248-6B34-416F-ACF6-BAF7ADB30E70}" srcOrd="2" destOrd="0" presId="urn:microsoft.com/office/officeart/2005/8/layout/orgChart1"/>
    <dgm:cxn modelId="{10993980-8590-42F8-9106-0EA32B176497}" type="presParOf" srcId="{C1F0EA84-6545-4B26-B558-4D969357E9D5}" destId="{5AC8369C-748B-499D-B183-B61F78B385FE}" srcOrd="6" destOrd="0" presId="urn:microsoft.com/office/officeart/2005/8/layout/orgChart1"/>
    <dgm:cxn modelId="{12CEC79C-21DF-4042-9F62-4D1E83E3121B}" type="presParOf" srcId="{C1F0EA84-6545-4B26-B558-4D969357E9D5}" destId="{0CDA4CDD-695C-4415-AC8A-93FCFCD6CF88}" srcOrd="7" destOrd="0" presId="urn:microsoft.com/office/officeart/2005/8/layout/orgChart1"/>
    <dgm:cxn modelId="{B8101107-4D79-4D10-8BBD-A3F9F23AEF98}" type="presParOf" srcId="{0CDA4CDD-695C-4415-AC8A-93FCFCD6CF88}" destId="{A2DB2009-BFC8-40FA-BF6A-8B43387079F4}" srcOrd="0" destOrd="0" presId="urn:microsoft.com/office/officeart/2005/8/layout/orgChart1"/>
    <dgm:cxn modelId="{D521BCC8-65EC-4FB1-AB48-C76274BCD253}" type="presParOf" srcId="{A2DB2009-BFC8-40FA-BF6A-8B43387079F4}" destId="{B6826DE1-6582-4742-9518-37C3D4928E16}" srcOrd="0" destOrd="0" presId="urn:microsoft.com/office/officeart/2005/8/layout/orgChart1"/>
    <dgm:cxn modelId="{4AF3E787-7D4E-4842-A316-C057D280B60F}" type="presParOf" srcId="{A2DB2009-BFC8-40FA-BF6A-8B43387079F4}" destId="{9A412F69-33CF-4992-A7CB-265E01A6289E}" srcOrd="1" destOrd="0" presId="urn:microsoft.com/office/officeart/2005/8/layout/orgChart1"/>
    <dgm:cxn modelId="{021856AD-1AA7-431E-BF53-CAB7B76C8728}" type="presParOf" srcId="{0CDA4CDD-695C-4415-AC8A-93FCFCD6CF88}" destId="{BE6A4836-DCAA-459D-874A-09BA73D32AF6}" srcOrd="1" destOrd="0" presId="urn:microsoft.com/office/officeart/2005/8/layout/orgChart1"/>
    <dgm:cxn modelId="{527016E0-26E2-4E9F-BF97-228E0059303D}" type="presParOf" srcId="{0CDA4CDD-695C-4415-AC8A-93FCFCD6CF88}" destId="{5DB4388A-3BAD-416F-9540-6A7074FAD119}" srcOrd="2" destOrd="0" presId="urn:microsoft.com/office/officeart/2005/8/layout/orgChart1"/>
    <dgm:cxn modelId="{502A66BB-A67F-4339-AF68-59FA46C10071}" type="presParOf" srcId="{C1F0EA84-6545-4B26-B558-4D969357E9D5}" destId="{0D1ED9E1-2ADC-4377-9AB4-E50DC0400D49}" srcOrd="8" destOrd="0" presId="urn:microsoft.com/office/officeart/2005/8/layout/orgChart1"/>
    <dgm:cxn modelId="{2C9D3687-34CB-4ECC-93A5-213947EC8FCE}" type="presParOf" srcId="{C1F0EA84-6545-4B26-B558-4D969357E9D5}" destId="{BEB0B828-BC35-4748-ACD2-7EEEDB6A4D3A}" srcOrd="9" destOrd="0" presId="urn:microsoft.com/office/officeart/2005/8/layout/orgChart1"/>
    <dgm:cxn modelId="{7D0998D5-7DEE-4B92-95DB-074487275568}" type="presParOf" srcId="{BEB0B828-BC35-4748-ACD2-7EEEDB6A4D3A}" destId="{F91110CE-017A-424D-BC68-FBBCF329FFCF}" srcOrd="0" destOrd="0" presId="urn:microsoft.com/office/officeart/2005/8/layout/orgChart1"/>
    <dgm:cxn modelId="{6359F802-BDA8-41AD-9B37-B7B8EE4F6146}" type="presParOf" srcId="{F91110CE-017A-424D-BC68-FBBCF329FFCF}" destId="{25CB85CC-6F29-4318-9574-1C28C5984E73}" srcOrd="0" destOrd="0" presId="urn:microsoft.com/office/officeart/2005/8/layout/orgChart1"/>
    <dgm:cxn modelId="{7B4EA0A8-DE12-4808-B038-26D856A527D9}" type="presParOf" srcId="{F91110CE-017A-424D-BC68-FBBCF329FFCF}" destId="{AEF1B383-3CC5-4E27-B542-13F8ACDC0CCB}" srcOrd="1" destOrd="0" presId="urn:microsoft.com/office/officeart/2005/8/layout/orgChart1"/>
    <dgm:cxn modelId="{4CD6B4F8-512A-421A-B0F9-1C3D3B808FB8}" type="presParOf" srcId="{BEB0B828-BC35-4748-ACD2-7EEEDB6A4D3A}" destId="{56A016CA-1928-4670-9308-3E9BC253C373}" srcOrd="1" destOrd="0" presId="urn:microsoft.com/office/officeart/2005/8/layout/orgChart1"/>
    <dgm:cxn modelId="{53ADEDE7-44A6-4958-9731-ACB2EC769DBB}" type="presParOf" srcId="{BEB0B828-BC35-4748-ACD2-7EEEDB6A4D3A}" destId="{747290F4-F405-4E03-B0CE-186B1AA8142B}" srcOrd="2" destOrd="0" presId="urn:microsoft.com/office/officeart/2005/8/layout/orgChart1"/>
    <dgm:cxn modelId="{37FD0644-BC30-46E0-B0D1-4FE70953D578}" type="presParOf" srcId="{FCF9104D-D5A6-4590-AA82-B24A38561D60}" destId="{42BB06ED-06F6-4D57-893D-6AB83F682B93}" srcOrd="2" destOrd="0" presId="urn:microsoft.com/office/officeart/2005/8/layout/orgChart1"/>
    <dgm:cxn modelId="{6D98F5A4-259F-4D59-B8E5-CA32E98F2A13}" type="presParOf" srcId="{63252A82-B294-425F-93CE-624A54BE957D}" destId="{DC5F76EE-1B12-42E2-81DE-59F4E47C4E3E}" srcOrd="2" destOrd="0" presId="urn:microsoft.com/office/officeart/2005/8/layout/orgChart1"/>
    <dgm:cxn modelId="{C176224D-A604-4108-9EFA-A5D185FEC998}" type="presParOf" srcId="{A5522563-E12A-4370-B138-B0F185FAEE8A}" destId="{A61F2E42-6258-4379-A426-1E348A8F2839}" srcOrd="1" destOrd="0" presId="urn:microsoft.com/office/officeart/2005/8/layout/orgChart1"/>
    <dgm:cxn modelId="{71565DBA-9227-4324-A04C-A9C84EAE2115}" type="presParOf" srcId="{A61F2E42-6258-4379-A426-1E348A8F2839}" destId="{A754012F-7448-4571-A1E2-339A26AD035B}" srcOrd="0" destOrd="0" presId="urn:microsoft.com/office/officeart/2005/8/layout/orgChart1"/>
    <dgm:cxn modelId="{BB7BE32F-F057-4223-894C-96843813260D}" type="presParOf" srcId="{A754012F-7448-4571-A1E2-339A26AD035B}" destId="{585432E4-C279-43D2-B0C3-004D68380E0A}" srcOrd="0" destOrd="0" presId="urn:microsoft.com/office/officeart/2005/8/layout/orgChart1"/>
    <dgm:cxn modelId="{0C587F72-0916-4C7F-A1E1-EDBFFFC48F2C}" type="presParOf" srcId="{A754012F-7448-4571-A1E2-339A26AD035B}" destId="{6A7075A3-543B-48E6-945D-AA2D2B738FFB}" srcOrd="1" destOrd="0" presId="urn:microsoft.com/office/officeart/2005/8/layout/orgChart1"/>
    <dgm:cxn modelId="{A5A76A0E-8CE4-430F-ACF6-02C0BC8B2159}" type="presParOf" srcId="{A61F2E42-6258-4379-A426-1E348A8F2839}" destId="{CA153ACD-451E-4938-A8D2-CFF0EE6FCFAC}" srcOrd="1" destOrd="0" presId="urn:microsoft.com/office/officeart/2005/8/layout/orgChart1"/>
    <dgm:cxn modelId="{F86C5304-5755-4981-AF53-B04CDE79F571}" type="presParOf" srcId="{A61F2E42-6258-4379-A426-1E348A8F2839}" destId="{49D1F6AC-C2EC-4FB9-875D-F91BBD737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15C4A6-D939-4725-8981-6B79BF19325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3CEC927-0C91-4974-9BA2-5467BB31E655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Genel Müdür</a:t>
          </a:r>
          <a:endParaRPr lang="tr-TR" dirty="0"/>
        </a:p>
      </dgm:t>
    </dgm:pt>
    <dgm:pt modelId="{FF143CB6-679C-4695-9234-70081D816C9D}" type="parTrans" cxnId="{1E845454-BB03-4BBB-A059-A3E37C5AB6B2}">
      <dgm:prSet/>
      <dgm:spPr/>
      <dgm:t>
        <a:bodyPr/>
        <a:lstStyle/>
        <a:p>
          <a:endParaRPr lang="tr-TR"/>
        </a:p>
      </dgm:t>
    </dgm:pt>
    <dgm:pt modelId="{1CA77356-9F18-4467-987E-6234F320117D}" type="sibTrans" cxnId="{1E845454-BB03-4BBB-A059-A3E37C5AB6B2}">
      <dgm:prSet/>
      <dgm:spPr/>
      <dgm:t>
        <a:bodyPr/>
        <a:lstStyle/>
        <a:p>
          <a:endParaRPr lang="tr-TR"/>
        </a:p>
      </dgm:t>
    </dgm:pt>
    <dgm:pt modelId="{2437C9B8-CF03-4116-A7E6-D21CF9B17B1E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Konaklama Departman Müdürü</a:t>
          </a:r>
          <a:endParaRPr lang="tr-TR" dirty="0"/>
        </a:p>
      </dgm:t>
    </dgm:pt>
    <dgm:pt modelId="{9D9A405A-0837-4852-8E16-EBF26CDC19A2}" type="parTrans" cxnId="{1B4B7168-FBBC-4E3A-9796-213A474C2B6F}">
      <dgm:prSet/>
      <dgm:spPr/>
      <dgm:t>
        <a:bodyPr/>
        <a:lstStyle/>
        <a:p>
          <a:endParaRPr lang="tr-TR"/>
        </a:p>
      </dgm:t>
    </dgm:pt>
    <dgm:pt modelId="{6195ADDC-3202-4DF8-9611-8A2CC4C54769}" type="sibTrans" cxnId="{1B4B7168-FBBC-4E3A-9796-213A474C2B6F}">
      <dgm:prSet/>
      <dgm:spPr/>
      <dgm:t>
        <a:bodyPr/>
        <a:lstStyle/>
        <a:p>
          <a:endParaRPr lang="tr-TR"/>
        </a:p>
      </dgm:t>
    </dgm:pt>
    <dgm:pt modelId="{A6D149CE-2BCD-437D-B82C-ED72E02E82F2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Yiyecek% İçecek Müdürü</a:t>
          </a:r>
          <a:endParaRPr lang="tr-TR" dirty="0"/>
        </a:p>
      </dgm:t>
    </dgm:pt>
    <dgm:pt modelId="{5695EFDE-0521-4258-9E1C-B947FBD3630D}" type="parTrans" cxnId="{208C3935-12F6-44E4-B241-51059FBCE2F6}">
      <dgm:prSet/>
      <dgm:spPr/>
      <dgm:t>
        <a:bodyPr/>
        <a:lstStyle/>
        <a:p>
          <a:endParaRPr lang="tr-TR"/>
        </a:p>
      </dgm:t>
    </dgm:pt>
    <dgm:pt modelId="{7F646E61-7544-487D-B9F7-D27BF9452DA6}" type="sibTrans" cxnId="{208C3935-12F6-44E4-B241-51059FBCE2F6}">
      <dgm:prSet/>
      <dgm:spPr/>
      <dgm:t>
        <a:bodyPr/>
        <a:lstStyle/>
        <a:p>
          <a:endParaRPr lang="tr-TR"/>
        </a:p>
      </dgm:t>
    </dgm:pt>
    <dgm:pt modelId="{6193E855-3EC8-40DF-90CD-F0E6F71B2BE3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Pazarlama ve Satış Müdürü</a:t>
          </a:r>
          <a:endParaRPr lang="tr-TR" dirty="0"/>
        </a:p>
      </dgm:t>
    </dgm:pt>
    <dgm:pt modelId="{C2AAF020-6012-45C5-ABD8-C52BF2F89BFF}" type="parTrans" cxnId="{1D22481E-A63E-4F20-8A93-244D762AF7DD}">
      <dgm:prSet/>
      <dgm:spPr/>
      <dgm:t>
        <a:bodyPr/>
        <a:lstStyle/>
        <a:p>
          <a:endParaRPr lang="tr-TR"/>
        </a:p>
      </dgm:t>
    </dgm:pt>
    <dgm:pt modelId="{F9C1AE67-D9E5-4799-B6F1-3D02BCD51E50}" type="sibTrans" cxnId="{1D22481E-A63E-4F20-8A93-244D762AF7DD}">
      <dgm:prSet/>
      <dgm:spPr/>
      <dgm:t>
        <a:bodyPr/>
        <a:lstStyle/>
        <a:p>
          <a:endParaRPr lang="tr-TR"/>
        </a:p>
      </dgm:t>
    </dgm:pt>
    <dgm:pt modelId="{08B26BD3-B960-41F9-97F8-BB3E97B2D0B7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Teknik Servis Müdürü</a:t>
          </a:r>
          <a:endParaRPr lang="tr-TR" dirty="0"/>
        </a:p>
      </dgm:t>
    </dgm:pt>
    <dgm:pt modelId="{009D76D6-CD0E-41E5-8B7F-AFAA0CA35C9D}" type="parTrans" cxnId="{76E6BC63-040A-4CED-AD49-97010161F762}">
      <dgm:prSet/>
      <dgm:spPr/>
      <dgm:t>
        <a:bodyPr/>
        <a:lstStyle/>
        <a:p>
          <a:endParaRPr lang="tr-TR"/>
        </a:p>
      </dgm:t>
    </dgm:pt>
    <dgm:pt modelId="{204E37F8-9D81-4B57-A7DE-B6D374FC3381}" type="sibTrans" cxnId="{76E6BC63-040A-4CED-AD49-97010161F762}">
      <dgm:prSet/>
      <dgm:spPr/>
      <dgm:t>
        <a:bodyPr/>
        <a:lstStyle/>
        <a:p>
          <a:endParaRPr lang="tr-TR"/>
        </a:p>
      </dgm:t>
    </dgm:pt>
    <dgm:pt modelId="{E3C76C12-BA91-4C88-B9BE-A8630B117372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Kontrol Sistemleri Departmanı</a:t>
          </a:r>
          <a:endParaRPr lang="tr-TR" dirty="0"/>
        </a:p>
      </dgm:t>
    </dgm:pt>
    <dgm:pt modelId="{57D8FE5C-98CB-48A4-BC2D-D4B058E2E313}" type="parTrans" cxnId="{C17B122A-8251-4B81-9D09-EF2C46801EE8}">
      <dgm:prSet/>
      <dgm:spPr/>
      <dgm:t>
        <a:bodyPr/>
        <a:lstStyle/>
        <a:p>
          <a:endParaRPr lang="tr-TR"/>
        </a:p>
      </dgm:t>
    </dgm:pt>
    <dgm:pt modelId="{DC26FD70-372E-4ECB-A4AB-E0578A34625D}" type="sibTrans" cxnId="{C17B122A-8251-4B81-9D09-EF2C46801EE8}">
      <dgm:prSet/>
      <dgm:spPr/>
      <dgm:t>
        <a:bodyPr/>
        <a:lstStyle/>
        <a:p>
          <a:endParaRPr lang="tr-TR"/>
        </a:p>
      </dgm:t>
    </dgm:pt>
    <dgm:pt modelId="{CC371CC8-87C6-47C9-BE60-24AB3A4CC500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İnsan Kaynakları Müdürü</a:t>
          </a:r>
          <a:endParaRPr lang="tr-TR" dirty="0"/>
        </a:p>
      </dgm:t>
    </dgm:pt>
    <dgm:pt modelId="{A363D949-DC1F-4972-80BE-3759A492D65F}" type="parTrans" cxnId="{41961EA6-370C-4877-8C36-D203CAE30F5B}">
      <dgm:prSet/>
      <dgm:spPr/>
      <dgm:t>
        <a:bodyPr/>
        <a:lstStyle/>
        <a:p>
          <a:endParaRPr lang="tr-TR"/>
        </a:p>
      </dgm:t>
    </dgm:pt>
    <dgm:pt modelId="{D7B9E885-8F44-4599-8EF2-6CB1F65AD3CC}" type="sibTrans" cxnId="{41961EA6-370C-4877-8C36-D203CAE30F5B}">
      <dgm:prSet/>
      <dgm:spPr/>
      <dgm:t>
        <a:bodyPr/>
        <a:lstStyle/>
        <a:p>
          <a:endParaRPr lang="tr-TR"/>
        </a:p>
      </dgm:t>
    </dgm:pt>
    <dgm:pt modelId="{BB5E76AD-CB52-4C43-B0BF-498528764CD1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Güvenlik Müdürü</a:t>
          </a:r>
          <a:endParaRPr lang="tr-TR" dirty="0"/>
        </a:p>
      </dgm:t>
    </dgm:pt>
    <dgm:pt modelId="{14CA7CC3-E70C-4488-AA25-4B685BB10B7E}" type="parTrans" cxnId="{7C7FF209-FE61-47AA-A560-560BF85B7348}">
      <dgm:prSet/>
      <dgm:spPr/>
      <dgm:t>
        <a:bodyPr/>
        <a:lstStyle/>
        <a:p>
          <a:endParaRPr lang="tr-TR"/>
        </a:p>
      </dgm:t>
    </dgm:pt>
    <dgm:pt modelId="{EB10700A-AF54-4B69-9F57-981C5F359A30}" type="sibTrans" cxnId="{7C7FF209-FE61-47AA-A560-560BF85B7348}">
      <dgm:prSet/>
      <dgm:spPr/>
      <dgm:t>
        <a:bodyPr/>
        <a:lstStyle/>
        <a:p>
          <a:endParaRPr lang="tr-TR"/>
        </a:p>
      </dgm:t>
    </dgm:pt>
    <dgm:pt modelId="{6F381DBF-C82B-486F-A399-FBEB768F8EAC}" type="pres">
      <dgm:prSet presAssocID="{A815C4A6-D939-4725-8981-6B79BF19325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BE32C96D-F670-48C4-B2B6-D12249CC1944}" type="pres">
      <dgm:prSet presAssocID="{A3CEC927-0C91-4974-9BA2-5467BB31E655}" presName="hierRoot1" presStyleCnt="0">
        <dgm:presLayoutVars>
          <dgm:hierBranch val="init"/>
        </dgm:presLayoutVars>
      </dgm:prSet>
      <dgm:spPr/>
    </dgm:pt>
    <dgm:pt modelId="{1C76824E-1F99-40AF-9829-5E486C5F9A6C}" type="pres">
      <dgm:prSet presAssocID="{A3CEC927-0C91-4974-9BA2-5467BB31E655}" presName="rootComposite1" presStyleCnt="0"/>
      <dgm:spPr/>
    </dgm:pt>
    <dgm:pt modelId="{C728740A-8E0F-4584-BC69-33824E59002C}" type="pres">
      <dgm:prSet presAssocID="{A3CEC927-0C91-4974-9BA2-5467BB31E65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081192C-4353-49A0-B684-8F8D24AA1110}" type="pres">
      <dgm:prSet presAssocID="{A3CEC927-0C91-4974-9BA2-5467BB31E655}" presName="rootConnector1" presStyleLbl="node1" presStyleIdx="0" presStyleCnt="0"/>
      <dgm:spPr/>
      <dgm:t>
        <a:bodyPr/>
        <a:lstStyle/>
        <a:p>
          <a:endParaRPr lang="tr-TR"/>
        </a:p>
      </dgm:t>
    </dgm:pt>
    <dgm:pt modelId="{AF8280A2-1323-462D-B55C-2C0415C769FC}" type="pres">
      <dgm:prSet presAssocID="{A3CEC927-0C91-4974-9BA2-5467BB31E655}" presName="hierChild2" presStyleCnt="0"/>
      <dgm:spPr/>
    </dgm:pt>
    <dgm:pt modelId="{966F9569-8225-4983-8F4F-4D5D3F5F7678}" type="pres">
      <dgm:prSet presAssocID="{9D9A405A-0837-4852-8E16-EBF26CDC19A2}" presName="Name37" presStyleLbl="parChTrans1D2" presStyleIdx="0" presStyleCnt="7"/>
      <dgm:spPr/>
      <dgm:t>
        <a:bodyPr/>
        <a:lstStyle/>
        <a:p>
          <a:endParaRPr lang="tr-TR"/>
        </a:p>
      </dgm:t>
    </dgm:pt>
    <dgm:pt modelId="{FB0B180D-7D06-4477-885D-520BB1AA5993}" type="pres">
      <dgm:prSet presAssocID="{2437C9B8-CF03-4116-A7E6-D21CF9B17B1E}" presName="hierRoot2" presStyleCnt="0">
        <dgm:presLayoutVars>
          <dgm:hierBranch val="init"/>
        </dgm:presLayoutVars>
      </dgm:prSet>
      <dgm:spPr/>
    </dgm:pt>
    <dgm:pt modelId="{A892FBDE-A587-44C3-B358-EA73484650B9}" type="pres">
      <dgm:prSet presAssocID="{2437C9B8-CF03-4116-A7E6-D21CF9B17B1E}" presName="rootComposite" presStyleCnt="0"/>
      <dgm:spPr/>
    </dgm:pt>
    <dgm:pt modelId="{0BEED1D0-64EA-4E52-B6A7-99214059BC75}" type="pres">
      <dgm:prSet presAssocID="{2437C9B8-CF03-4116-A7E6-D21CF9B17B1E}" presName="rootText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2828100-0D9E-4E56-A70D-BE8B9AF88E2D}" type="pres">
      <dgm:prSet presAssocID="{2437C9B8-CF03-4116-A7E6-D21CF9B17B1E}" presName="rootConnector" presStyleLbl="node2" presStyleIdx="0" presStyleCnt="7"/>
      <dgm:spPr/>
      <dgm:t>
        <a:bodyPr/>
        <a:lstStyle/>
        <a:p>
          <a:endParaRPr lang="tr-TR"/>
        </a:p>
      </dgm:t>
    </dgm:pt>
    <dgm:pt modelId="{9B4C4CF5-202C-42D4-9529-C0A8F3B30983}" type="pres">
      <dgm:prSet presAssocID="{2437C9B8-CF03-4116-A7E6-D21CF9B17B1E}" presName="hierChild4" presStyleCnt="0"/>
      <dgm:spPr/>
    </dgm:pt>
    <dgm:pt modelId="{E3754529-56EE-4266-855F-F0C972431718}" type="pres">
      <dgm:prSet presAssocID="{2437C9B8-CF03-4116-A7E6-D21CF9B17B1E}" presName="hierChild5" presStyleCnt="0"/>
      <dgm:spPr/>
    </dgm:pt>
    <dgm:pt modelId="{814EF07F-1137-43BF-BD89-DAD281D7869E}" type="pres">
      <dgm:prSet presAssocID="{5695EFDE-0521-4258-9E1C-B947FBD3630D}" presName="Name37" presStyleLbl="parChTrans1D2" presStyleIdx="1" presStyleCnt="7"/>
      <dgm:spPr/>
      <dgm:t>
        <a:bodyPr/>
        <a:lstStyle/>
        <a:p>
          <a:endParaRPr lang="tr-TR"/>
        </a:p>
      </dgm:t>
    </dgm:pt>
    <dgm:pt modelId="{9450EB80-D37A-44C4-B307-067D6492544D}" type="pres">
      <dgm:prSet presAssocID="{A6D149CE-2BCD-437D-B82C-ED72E02E82F2}" presName="hierRoot2" presStyleCnt="0">
        <dgm:presLayoutVars>
          <dgm:hierBranch val="init"/>
        </dgm:presLayoutVars>
      </dgm:prSet>
      <dgm:spPr/>
    </dgm:pt>
    <dgm:pt modelId="{79F2B38E-1101-4303-BEF8-B250005CE47B}" type="pres">
      <dgm:prSet presAssocID="{A6D149CE-2BCD-437D-B82C-ED72E02E82F2}" presName="rootComposite" presStyleCnt="0"/>
      <dgm:spPr/>
    </dgm:pt>
    <dgm:pt modelId="{8D3C9217-4612-4305-8DDB-5DF58F1F6ADD}" type="pres">
      <dgm:prSet presAssocID="{A6D149CE-2BCD-437D-B82C-ED72E02E82F2}" presName="rootText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23046EB-2390-427C-A84C-EFCF5E3D7FD5}" type="pres">
      <dgm:prSet presAssocID="{A6D149CE-2BCD-437D-B82C-ED72E02E82F2}" presName="rootConnector" presStyleLbl="node2" presStyleIdx="1" presStyleCnt="7"/>
      <dgm:spPr/>
      <dgm:t>
        <a:bodyPr/>
        <a:lstStyle/>
        <a:p>
          <a:endParaRPr lang="tr-TR"/>
        </a:p>
      </dgm:t>
    </dgm:pt>
    <dgm:pt modelId="{90C34095-9265-4884-B57C-9521B638353B}" type="pres">
      <dgm:prSet presAssocID="{A6D149CE-2BCD-437D-B82C-ED72E02E82F2}" presName="hierChild4" presStyleCnt="0"/>
      <dgm:spPr/>
    </dgm:pt>
    <dgm:pt modelId="{D41948D7-38C6-4F10-91D1-682D7949AEDB}" type="pres">
      <dgm:prSet presAssocID="{A6D149CE-2BCD-437D-B82C-ED72E02E82F2}" presName="hierChild5" presStyleCnt="0"/>
      <dgm:spPr/>
    </dgm:pt>
    <dgm:pt modelId="{8156CC3E-AD77-4385-9831-13D3B7F443CA}" type="pres">
      <dgm:prSet presAssocID="{C2AAF020-6012-45C5-ABD8-C52BF2F89BFF}" presName="Name37" presStyleLbl="parChTrans1D2" presStyleIdx="2" presStyleCnt="7"/>
      <dgm:spPr/>
      <dgm:t>
        <a:bodyPr/>
        <a:lstStyle/>
        <a:p>
          <a:endParaRPr lang="tr-TR"/>
        </a:p>
      </dgm:t>
    </dgm:pt>
    <dgm:pt modelId="{50B7D817-F1F7-4773-A850-1184ACF38D61}" type="pres">
      <dgm:prSet presAssocID="{6193E855-3EC8-40DF-90CD-F0E6F71B2BE3}" presName="hierRoot2" presStyleCnt="0">
        <dgm:presLayoutVars>
          <dgm:hierBranch val="init"/>
        </dgm:presLayoutVars>
      </dgm:prSet>
      <dgm:spPr/>
    </dgm:pt>
    <dgm:pt modelId="{DE24BC86-338A-43F4-B242-A55D135C188B}" type="pres">
      <dgm:prSet presAssocID="{6193E855-3EC8-40DF-90CD-F0E6F71B2BE3}" presName="rootComposite" presStyleCnt="0"/>
      <dgm:spPr/>
    </dgm:pt>
    <dgm:pt modelId="{3F616583-B11E-454C-9119-9352260D99E7}" type="pres">
      <dgm:prSet presAssocID="{6193E855-3EC8-40DF-90CD-F0E6F71B2BE3}" presName="rootText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03D7BC0-B47A-4381-B540-AD9CB0199E6C}" type="pres">
      <dgm:prSet presAssocID="{6193E855-3EC8-40DF-90CD-F0E6F71B2BE3}" presName="rootConnector" presStyleLbl="node2" presStyleIdx="2" presStyleCnt="7"/>
      <dgm:spPr/>
      <dgm:t>
        <a:bodyPr/>
        <a:lstStyle/>
        <a:p>
          <a:endParaRPr lang="tr-TR"/>
        </a:p>
      </dgm:t>
    </dgm:pt>
    <dgm:pt modelId="{58FA9223-59ED-4E0C-A5F3-372598BB0950}" type="pres">
      <dgm:prSet presAssocID="{6193E855-3EC8-40DF-90CD-F0E6F71B2BE3}" presName="hierChild4" presStyleCnt="0"/>
      <dgm:spPr/>
    </dgm:pt>
    <dgm:pt modelId="{68FA46A7-7F0B-4F9E-A718-28688B01FF78}" type="pres">
      <dgm:prSet presAssocID="{6193E855-3EC8-40DF-90CD-F0E6F71B2BE3}" presName="hierChild5" presStyleCnt="0"/>
      <dgm:spPr/>
    </dgm:pt>
    <dgm:pt modelId="{349DC766-F0D2-4E11-90C1-9064A256DBCD}" type="pres">
      <dgm:prSet presAssocID="{009D76D6-CD0E-41E5-8B7F-AFAA0CA35C9D}" presName="Name37" presStyleLbl="parChTrans1D2" presStyleIdx="3" presStyleCnt="7"/>
      <dgm:spPr/>
      <dgm:t>
        <a:bodyPr/>
        <a:lstStyle/>
        <a:p>
          <a:endParaRPr lang="tr-TR"/>
        </a:p>
      </dgm:t>
    </dgm:pt>
    <dgm:pt modelId="{E82202BE-16DF-4549-BC38-2D034EFCEB50}" type="pres">
      <dgm:prSet presAssocID="{08B26BD3-B960-41F9-97F8-BB3E97B2D0B7}" presName="hierRoot2" presStyleCnt="0">
        <dgm:presLayoutVars>
          <dgm:hierBranch val="init"/>
        </dgm:presLayoutVars>
      </dgm:prSet>
      <dgm:spPr/>
    </dgm:pt>
    <dgm:pt modelId="{E37D5648-0481-4BF6-92A0-2144BE1DBA92}" type="pres">
      <dgm:prSet presAssocID="{08B26BD3-B960-41F9-97F8-BB3E97B2D0B7}" presName="rootComposite" presStyleCnt="0"/>
      <dgm:spPr/>
    </dgm:pt>
    <dgm:pt modelId="{103B5056-7433-4647-B176-CC9D4DFCA2B0}" type="pres">
      <dgm:prSet presAssocID="{08B26BD3-B960-41F9-97F8-BB3E97B2D0B7}" presName="rootText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188EB73-EF57-4383-8F0C-DC6E449AC6FA}" type="pres">
      <dgm:prSet presAssocID="{08B26BD3-B960-41F9-97F8-BB3E97B2D0B7}" presName="rootConnector" presStyleLbl="node2" presStyleIdx="3" presStyleCnt="7"/>
      <dgm:spPr/>
      <dgm:t>
        <a:bodyPr/>
        <a:lstStyle/>
        <a:p>
          <a:endParaRPr lang="tr-TR"/>
        </a:p>
      </dgm:t>
    </dgm:pt>
    <dgm:pt modelId="{8769B7E2-FB55-4234-9981-8260DE2C355F}" type="pres">
      <dgm:prSet presAssocID="{08B26BD3-B960-41F9-97F8-BB3E97B2D0B7}" presName="hierChild4" presStyleCnt="0"/>
      <dgm:spPr/>
    </dgm:pt>
    <dgm:pt modelId="{78B948FE-226C-42BA-A131-17175293B988}" type="pres">
      <dgm:prSet presAssocID="{08B26BD3-B960-41F9-97F8-BB3E97B2D0B7}" presName="hierChild5" presStyleCnt="0"/>
      <dgm:spPr/>
    </dgm:pt>
    <dgm:pt modelId="{4D80AE0F-FE5E-465C-AA30-34A509E33144}" type="pres">
      <dgm:prSet presAssocID="{57D8FE5C-98CB-48A4-BC2D-D4B058E2E313}" presName="Name37" presStyleLbl="parChTrans1D2" presStyleIdx="4" presStyleCnt="7"/>
      <dgm:spPr/>
      <dgm:t>
        <a:bodyPr/>
        <a:lstStyle/>
        <a:p>
          <a:endParaRPr lang="tr-TR"/>
        </a:p>
      </dgm:t>
    </dgm:pt>
    <dgm:pt modelId="{909494C7-7EF6-45F2-B8DD-027E0CA7B841}" type="pres">
      <dgm:prSet presAssocID="{E3C76C12-BA91-4C88-B9BE-A8630B117372}" presName="hierRoot2" presStyleCnt="0">
        <dgm:presLayoutVars>
          <dgm:hierBranch val="init"/>
        </dgm:presLayoutVars>
      </dgm:prSet>
      <dgm:spPr/>
    </dgm:pt>
    <dgm:pt modelId="{627B0F68-43C9-4A63-8E38-EA22E96C4577}" type="pres">
      <dgm:prSet presAssocID="{E3C76C12-BA91-4C88-B9BE-A8630B117372}" presName="rootComposite" presStyleCnt="0"/>
      <dgm:spPr/>
    </dgm:pt>
    <dgm:pt modelId="{59617BC5-8F8A-44EB-8D51-F93004A5E39F}" type="pres">
      <dgm:prSet presAssocID="{E3C76C12-BA91-4C88-B9BE-A8630B117372}" presName="rootText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25DF705-759D-42AF-B094-79B1E705F4E9}" type="pres">
      <dgm:prSet presAssocID="{E3C76C12-BA91-4C88-B9BE-A8630B117372}" presName="rootConnector" presStyleLbl="node2" presStyleIdx="4" presStyleCnt="7"/>
      <dgm:spPr/>
      <dgm:t>
        <a:bodyPr/>
        <a:lstStyle/>
        <a:p>
          <a:endParaRPr lang="tr-TR"/>
        </a:p>
      </dgm:t>
    </dgm:pt>
    <dgm:pt modelId="{821AEC4F-CE3C-4D8F-AC15-C60112327B45}" type="pres">
      <dgm:prSet presAssocID="{E3C76C12-BA91-4C88-B9BE-A8630B117372}" presName="hierChild4" presStyleCnt="0"/>
      <dgm:spPr/>
    </dgm:pt>
    <dgm:pt modelId="{A0EDFF6E-40DB-4234-811C-17D89BADA762}" type="pres">
      <dgm:prSet presAssocID="{E3C76C12-BA91-4C88-B9BE-A8630B117372}" presName="hierChild5" presStyleCnt="0"/>
      <dgm:spPr/>
    </dgm:pt>
    <dgm:pt modelId="{66C79FE0-543A-4EFD-8C30-26F712202FF2}" type="pres">
      <dgm:prSet presAssocID="{A363D949-DC1F-4972-80BE-3759A492D65F}" presName="Name37" presStyleLbl="parChTrans1D2" presStyleIdx="5" presStyleCnt="7"/>
      <dgm:spPr/>
      <dgm:t>
        <a:bodyPr/>
        <a:lstStyle/>
        <a:p>
          <a:endParaRPr lang="tr-TR"/>
        </a:p>
      </dgm:t>
    </dgm:pt>
    <dgm:pt modelId="{78D92F07-E9E5-4883-AB09-929C9249A52B}" type="pres">
      <dgm:prSet presAssocID="{CC371CC8-87C6-47C9-BE60-24AB3A4CC500}" presName="hierRoot2" presStyleCnt="0">
        <dgm:presLayoutVars>
          <dgm:hierBranch val="init"/>
        </dgm:presLayoutVars>
      </dgm:prSet>
      <dgm:spPr/>
    </dgm:pt>
    <dgm:pt modelId="{2893BF6B-40B8-46DF-AA58-4A6B0116A5D8}" type="pres">
      <dgm:prSet presAssocID="{CC371CC8-87C6-47C9-BE60-24AB3A4CC500}" presName="rootComposite" presStyleCnt="0"/>
      <dgm:spPr/>
    </dgm:pt>
    <dgm:pt modelId="{3EAAC34A-D830-46B0-AD16-8B1F52EC6C63}" type="pres">
      <dgm:prSet presAssocID="{CC371CC8-87C6-47C9-BE60-24AB3A4CC500}" presName="rootText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19F4576-E6E1-4073-83D2-84F87C76082E}" type="pres">
      <dgm:prSet presAssocID="{CC371CC8-87C6-47C9-BE60-24AB3A4CC500}" presName="rootConnector" presStyleLbl="node2" presStyleIdx="5" presStyleCnt="7"/>
      <dgm:spPr/>
      <dgm:t>
        <a:bodyPr/>
        <a:lstStyle/>
        <a:p>
          <a:endParaRPr lang="tr-TR"/>
        </a:p>
      </dgm:t>
    </dgm:pt>
    <dgm:pt modelId="{854F43E9-1D2E-48E2-AB8B-BB0E8A4A3788}" type="pres">
      <dgm:prSet presAssocID="{CC371CC8-87C6-47C9-BE60-24AB3A4CC500}" presName="hierChild4" presStyleCnt="0"/>
      <dgm:spPr/>
    </dgm:pt>
    <dgm:pt modelId="{D1A05E0B-2C19-4D51-BBC1-DE4F7D364CA4}" type="pres">
      <dgm:prSet presAssocID="{CC371CC8-87C6-47C9-BE60-24AB3A4CC500}" presName="hierChild5" presStyleCnt="0"/>
      <dgm:spPr/>
    </dgm:pt>
    <dgm:pt modelId="{380FB28B-EE79-4F4B-BF5E-D3B60F5FEF54}" type="pres">
      <dgm:prSet presAssocID="{14CA7CC3-E70C-4488-AA25-4B685BB10B7E}" presName="Name37" presStyleLbl="parChTrans1D2" presStyleIdx="6" presStyleCnt="7"/>
      <dgm:spPr/>
      <dgm:t>
        <a:bodyPr/>
        <a:lstStyle/>
        <a:p>
          <a:endParaRPr lang="tr-TR"/>
        </a:p>
      </dgm:t>
    </dgm:pt>
    <dgm:pt modelId="{A496F4CD-51E8-49AD-8269-D99644D7487E}" type="pres">
      <dgm:prSet presAssocID="{BB5E76AD-CB52-4C43-B0BF-498528764CD1}" presName="hierRoot2" presStyleCnt="0">
        <dgm:presLayoutVars>
          <dgm:hierBranch val="init"/>
        </dgm:presLayoutVars>
      </dgm:prSet>
      <dgm:spPr/>
    </dgm:pt>
    <dgm:pt modelId="{64694F77-543B-4439-BF24-54F49B267136}" type="pres">
      <dgm:prSet presAssocID="{BB5E76AD-CB52-4C43-B0BF-498528764CD1}" presName="rootComposite" presStyleCnt="0"/>
      <dgm:spPr/>
    </dgm:pt>
    <dgm:pt modelId="{2E6CBB0B-BA75-4B64-90CF-0D8B93893A76}" type="pres">
      <dgm:prSet presAssocID="{BB5E76AD-CB52-4C43-B0BF-498528764CD1}" presName="rootText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93A4A87-F96A-41EE-85FE-5A5C1F8A200A}" type="pres">
      <dgm:prSet presAssocID="{BB5E76AD-CB52-4C43-B0BF-498528764CD1}" presName="rootConnector" presStyleLbl="node2" presStyleIdx="6" presStyleCnt="7"/>
      <dgm:spPr/>
      <dgm:t>
        <a:bodyPr/>
        <a:lstStyle/>
        <a:p>
          <a:endParaRPr lang="tr-TR"/>
        </a:p>
      </dgm:t>
    </dgm:pt>
    <dgm:pt modelId="{1D716941-FE92-4613-8610-F73C4CC27D3A}" type="pres">
      <dgm:prSet presAssocID="{BB5E76AD-CB52-4C43-B0BF-498528764CD1}" presName="hierChild4" presStyleCnt="0"/>
      <dgm:spPr/>
    </dgm:pt>
    <dgm:pt modelId="{39BB62FA-35AF-47A6-B076-5A3D94F1ED99}" type="pres">
      <dgm:prSet presAssocID="{BB5E76AD-CB52-4C43-B0BF-498528764CD1}" presName="hierChild5" presStyleCnt="0"/>
      <dgm:spPr/>
    </dgm:pt>
    <dgm:pt modelId="{C4E0D5BF-59EB-4686-BCDD-1144865CB260}" type="pres">
      <dgm:prSet presAssocID="{A3CEC927-0C91-4974-9BA2-5467BB31E655}" presName="hierChild3" presStyleCnt="0"/>
      <dgm:spPr/>
    </dgm:pt>
  </dgm:ptLst>
  <dgm:cxnLst>
    <dgm:cxn modelId="{51D3A455-1424-4156-A06D-4B711CF0E42E}" type="presOf" srcId="{BB5E76AD-CB52-4C43-B0BF-498528764CD1}" destId="{2E6CBB0B-BA75-4B64-90CF-0D8B93893A76}" srcOrd="0" destOrd="0" presId="urn:microsoft.com/office/officeart/2005/8/layout/orgChart1"/>
    <dgm:cxn modelId="{76E6BC63-040A-4CED-AD49-97010161F762}" srcId="{A3CEC927-0C91-4974-9BA2-5467BB31E655}" destId="{08B26BD3-B960-41F9-97F8-BB3E97B2D0B7}" srcOrd="3" destOrd="0" parTransId="{009D76D6-CD0E-41E5-8B7F-AFAA0CA35C9D}" sibTransId="{204E37F8-9D81-4B57-A7DE-B6D374FC3381}"/>
    <dgm:cxn modelId="{208C3935-12F6-44E4-B241-51059FBCE2F6}" srcId="{A3CEC927-0C91-4974-9BA2-5467BB31E655}" destId="{A6D149CE-2BCD-437D-B82C-ED72E02E82F2}" srcOrd="1" destOrd="0" parTransId="{5695EFDE-0521-4258-9E1C-B947FBD3630D}" sibTransId="{7F646E61-7544-487D-B9F7-D27BF9452DA6}"/>
    <dgm:cxn modelId="{822AEEC4-2296-4D8D-B2C2-9DCFB7397069}" type="presOf" srcId="{A3CEC927-0C91-4974-9BA2-5467BB31E655}" destId="{5081192C-4353-49A0-B684-8F8D24AA1110}" srcOrd="1" destOrd="0" presId="urn:microsoft.com/office/officeart/2005/8/layout/orgChart1"/>
    <dgm:cxn modelId="{9BB264B3-BC76-42C8-9FEA-BFC2F42154B7}" type="presOf" srcId="{009D76D6-CD0E-41E5-8B7F-AFAA0CA35C9D}" destId="{349DC766-F0D2-4E11-90C1-9064A256DBCD}" srcOrd="0" destOrd="0" presId="urn:microsoft.com/office/officeart/2005/8/layout/orgChart1"/>
    <dgm:cxn modelId="{8F370AB7-C01C-4F70-B794-0C37195D70B9}" type="presOf" srcId="{CC371CC8-87C6-47C9-BE60-24AB3A4CC500}" destId="{319F4576-E6E1-4073-83D2-84F87C76082E}" srcOrd="1" destOrd="0" presId="urn:microsoft.com/office/officeart/2005/8/layout/orgChart1"/>
    <dgm:cxn modelId="{1E845454-BB03-4BBB-A059-A3E37C5AB6B2}" srcId="{A815C4A6-D939-4725-8981-6B79BF193257}" destId="{A3CEC927-0C91-4974-9BA2-5467BB31E655}" srcOrd="0" destOrd="0" parTransId="{FF143CB6-679C-4695-9234-70081D816C9D}" sibTransId="{1CA77356-9F18-4467-987E-6234F320117D}"/>
    <dgm:cxn modelId="{5757E7AB-D7A8-445E-AF19-AD3052199CB0}" type="presOf" srcId="{08B26BD3-B960-41F9-97F8-BB3E97B2D0B7}" destId="{103B5056-7433-4647-B176-CC9D4DFCA2B0}" srcOrd="0" destOrd="0" presId="urn:microsoft.com/office/officeart/2005/8/layout/orgChart1"/>
    <dgm:cxn modelId="{5ACF35CE-8635-4CE9-84F9-5F2ACE4DC600}" type="presOf" srcId="{9D9A405A-0837-4852-8E16-EBF26CDC19A2}" destId="{966F9569-8225-4983-8F4F-4D5D3F5F7678}" srcOrd="0" destOrd="0" presId="urn:microsoft.com/office/officeart/2005/8/layout/orgChart1"/>
    <dgm:cxn modelId="{163641AC-B54D-49FF-A73A-A80FE7152F30}" type="presOf" srcId="{2437C9B8-CF03-4116-A7E6-D21CF9B17B1E}" destId="{D2828100-0D9E-4E56-A70D-BE8B9AF88E2D}" srcOrd="1" destOrd="0" presId="urn:microsoft.com/office/officeart/2005/8/layout/orgChart1"/>
    <dgm:cxn modelId="{2FD925E1-55F6-47BE-AE5B-8ABBC3DC0C62}" type="presOf" srcId="{A6D149CE-2BCD-437D-B82C-ED72E02E82F2}" destId="{8D3C9217-4612-4305-8DDB-5DF58F1F6ADD}" srcOrd="0" destOrd="0" presId="urn:microsoft.com/office/officeart/2005/8/layout/orgChart1"/>
    <dgm:cxn modelId="{4B141C5D-E25C-4529-A59F-425183EA99D0}" type="presOf" srcId="{A363D949-DC1F-4972-80BE-3759A492D65F}" destId="{66C79FE0-543A-4EFD-8C30-26F712202FF2}" srcOrd="0" destOrd="0" presId="urn:microsoft.com/office/officeart/2005/8/layout/orgChart1"/>
    <dgm:cxn modelId="{99F2B0C3-6D41-43BD-B86A-F314518B4E49}" type="presOf" srcId="{E3C76C12-BA91-4C88-B9BE-A8630B117372}" destId="{C25DF705-759D-42AF-B094-79B1E705F4E9}" srcOrd="1" destOrd="0" presId="urn:microsoft.com/office/officeart/2005/8/layout/orgChart1"/>
    <dgm:cxn modelId="{93E89981-FABE-48A7-959A-E1846506DF57}" type="presOf" srcId="{14CA7CC3-E70C-4488-AA25-4B685BB10B7E}" destId="{380FB28B-EE79-4F4B-BF5E-D3B60F5FEF54}" srcOrd="0" destOrd="0" presId="urn:microsoft.com/office/officeart/2005/8/layout/orgChart1"/>
    <dgm:cxn modelId="{EBD354FA-4F53-48C8-AEBE-3F1258A07797}" type="presOf" srcId="{A6D149CE-2BCD-437D-B82C-ED72E02E82F2}" destId="{D23046EB-2390-427C-A84C-EFCF5E3D7FD5}" srcOrd="1" destOrd="0" presId="urn:microsoft.com/office/officeart/2005/8/layout/orgChart1"/>
    <dgm:cxn modelId="{97ED8BB5-010A-44A4-B017-E3B615C538D5}" type="presOf" srcId="{57D8FE5C-98CB-48A4-BC2D-D4B058E2E313}" destId="{4D80AE0F-FE5E-465C-AA30-34A509E33144}" srcOrd="0" destOrd="0" presId="urn:microsoft.com/office/officeart/2005/8/layout/orgChart1"/>
    <dgm:cxn modelId="{C17B122A-8251-4B81-9D09-EF2C46801EE8}" srcId="{A3CEC927-0C91-4974-9BA2-5467BB31E655}" destId="{E3C76C12-BA91-4C88-B9BE-A8630B117372}" srcOrd="4" destOrd="0" parTransId="{57D8FE5C-98CB-48A4-BC2D-D4B058E2E313}" sibTransId="{DC26FD70-372E-4ECB-A4AB-E0578A34625D}"/>
    <dgm:cxn modelId="{AA773FEA-E158-41D0-8388-7A7DA2E94838}" type="presOf" srcId="{BB5E76AD-CB52-4C43-B0BF-498528764CD1}" destId="{493A4A87-F96A-41EE-85FE-5A5C1F8A200A}" srcOrd="1" destOrd="0" presId="urn:microsoft.com/office/officeart/2005/8/layout/orgChart1"/>
    <dgm:cxn modelId="{77E65393-4151-4CAB-AC8C-5F0DCFCC03F6}" type="presOf" srcId="{2437C9B8-CF03-4116-A7E6-D21CF9B17B1E}" destId="{0BEED1D0-64EA-4E52-B6A7-99214059BC75}" srcOrd="0" destOrd="0" presId="urn:microsoft.com/office/officeart/2005/8/layout/orgChart1"/>
    <dgm:cxn modelId="{ADB55CA0-6131-45B8-A513-7445A0F9718B}" type="presOf" srcId="{E3C76C12-BA91-4C88-B9BE-A8630B117372}" destId="{59617BC5-8F8A-44EB-8D51-F93004A5E39F}" srcOrd="0" destOrd="0" presId="urn:microsoft.com/office/officeart/2005/8/layout/orgChart1"/>
    <dgm:cxn modelId="{BF5B7FE4-9FD4-4337-8E28-0AB7D0BB4F07}" type="presOf" srcId="{C2AAF020-6012-45C5-ABD8-C52BF2F89BFF}" destId="{8156CC3E-AD77-4385-9831-13D3B7F443CA}" srcOrd="0" destOrd="0" presId="urn:microsoft.com/office/officeart/2005/8/layout/orgChart1"/>
    <dgm:cxn modelId="{E563D922-2AC6-4035-8CEE-4580B882C5CB}" type="presOf" srcId="{CC371CC8-87C6-47C9-BE60-24AB3A4CC500}" destId="{3EAAC34A-D830-46B0-AD16-8B1F52EC6C63}" srcOrd="0" destOrd="0" presId="urn:microsoft.com/office/officeart/2005/8/layout/orgChart1"/>
    <dgm:cxn modelId="{7C7FF209-FE61-47AA-A560-560BF85B7348}" srcId="{A3CEC927-0C91-4974-9BA2-5467BB31E655}" destId="{BB5E76AD-CB52-4C43-B0BF-498528764CD1}" srcOrd="6" destOrd="0" parTransId="{14CA7CC3-E70C-4488-AA25-4B685BB10B7E}" sibTransId="{EB10700A-AF54-4B69-9F57-981C5F359A30}"/>
    <dgm:cxn modelId="{EAD08B63-1523-4314-9C2B-FAAD93C0BF68}" type="presOf" srcId="{6193E855-3EC8-40DF-90CD-F0E6F71B2BE3}" destId="{303D7BC0-B47A-4381-B540-AD9CB0199E6C}" srcOrd="1" destOrd="0" presId="urn:microsoft.com/office/officeart/2005/8/layout/orgChart1"/>
    <dgm:cxn modelId="{430DE9A3-B6AE-46B9-841A-FEC216165A5C}" type="presOf" srcId="{5695EFDE-0521-4258-9E1C-B947FBD3630D}" destId="{814EF07F-1137-43BF-BD89-DAD281D7869E}" srcOrd="0" destOrd="0" presId="urn:microsoft.com/office/officeart/2005/8/layout/orgChart1"/>
    <dgm:cxn modelId="{1B4B7168-FBBC-4E3A-9796-213A474C2B6F}" srcId="{A3CEC927-0C91-4974-9BA2-5467BB31E655}" destId="{2437C9B8-CF03-4116-A7E6-D21CF9B17B1E}" srcOrd="0" destOrd="0" parTransId="{9D9A405A-0837-4852-8E16-EBF26CDC19A2}" sibTransId="{6195ADDC-3202-4DF8-9611-8A2CC4C54769}"/>
    <dgm:cxn modelId="{6225BB15-AE14-4BD6-B76C-3FB373C4D0FB}" type="presOf" srcId="{6193E855-3EC8-40DF-90CD-F0E6F71B2BE3}" destId="{3F616583-B11E-454C-9119-9352260D99E7}" srcOrd="0" destOrd="0" presId="urn:microsoft.com/office/officeart/2005/8/layout/orgChart1"/>
    <dgm:cxn modelId="{5524361C-99E4-47DF-BC6A-AAB56F4855E2}" type="presOf" srcId="{A3CEC927-0C91-4974-9BA2-5467BB31E655}" destId="{C728740A-8E0F-4584-BC69-33824E59002C}" srcOrd="0" destOrd="0" presId="urn:microsoft.com/office/officeart/2005/8/layout/orgChart1"/>
    <dgm:cxn modelId="{E05A57CE-4D3A-4B0D-8D1A-1FF2648070FF}" type="presOf" srcId="{08B26BD3-B960-41F9-97F8-BB3E97B2D0B7}" destId="{5188EB73-EF57-4383-8F0C-DC6E449AC6FA}" srcOrd="1" destOrd="0" presId="urn:microsoft.com/office/officeart/2005/8/layout/orgChart1"/>
    <dgm:cxn modelId="{0F7E1FFD-8E37-4B46-9B6F-836C0EE1784C}" type="presOf" srcId="{A815C4A6-D939-4725-8981-6B79BF193257}" destId="{6F381DBF-C82B-486F-A399-FBEB768F8EAC}" srcOrd="0" destOrd="0" presId="urn:microsoft.com/office/officeart/2005/8/layout/orgChart1"/>
    <dgm:cxn modelId="{41961EA6-370C-4877-8C36-D203CAE30F5B}" srcId="{A3CEC927-0C91-4974-9BA2-5467BB31E655}" destId="{CC371CC8-87C6-47C9-BE60-24AB3A4CC500}" srcOrd="5" destOrd="0" parTransId="{A363D949-DC1F-4972-80BE-3759A492D65F}" sibTransId="{D7B9E885-8F44-4599-8EF2-6CB1F65AD3CC}"/>
    <dgm:cxn modelId="{1D22481E-A63E-4F20-8A93-244D762AF7DD}" srcId="{A3CEC927-0C91-4974-9BA2-5467BB31E655}" destId="{6193E855-3EC8-40DF-90CD-F0E6F71B2BE3}" srcOrd="2" destOrd="0" parTransId="{C2AAF020-6012-45C5-ABD8-C52BF2F89BFF}" sibTransId="{F9C1AE67-D9E5-4799-B6F1-3D02BCD51E50}"/>
    <dgm:cxn modelId="{776F8170-B5C0-40A7-9686-3E3EE7155DD8}" type="presParOf" srcId="{6F381DBF-C82B-486F-A399-FBEB768F8EAC}" destId="{BE32C96D-F670-48C4-B2B6-D12249CC1944}" srcOrd="0" destOrd="0" presId="urn:microsoft.com/office/officeart/2005/8/layout/orgChart1"/>
    <dgm:cxn modelId="{C9C96D8C-098B-4A38-98B1-B55774B3C5F6}" type="presParOf" srcId="{BE32C96D-F670-48C4-B2B6-D12249CC1944}" destId="{1C76824E-1F99-40AF-9829-5E486C5F9A6C}" srcOrd="0" destOrd="0" presId="urn:microsoft.com/office/officeart/2005/8/layout/orgChart1"/>
    <dgm:cxn modelId="{9FE7D298-FC84-4A6B-89F4-4DEB40CDB5A3}" type="presParOf" srcId="{1C76824E-1F99-40AF-9829-5E486C5F9A6C}" destId="{C728740A-8E0F-4584-BC69-33824E59002C}" srcOrd="0" destOrd="0" presId="urn:microsoft.com/office/officeart/2005/8/layout/orgChart1"/>
    <dgm:cxn modelId="{442BCD2C-B4A1-4C03-ADF4-F725054570D1}" type="presParOf" srcId="{1C76824E-1F99-40AF-9829-5E486C5F9A6C}" destId="{5081192C-4353-49A0-B684-8F8D24AA1110}" srcOrd="1" destOrd="0" presId="urn:microsoft.com/office/officeart/2005/8/layout/orgChart1"/>
    <dgm:cxn modelId="{F86606A2-A3CD-43F5-90CD-4A990EED27B0}" type="presParOf" srcId="{BE32C96D-F670-48C4-B2B6-D12249CC1944}" destId="{AF8280A2-1323-462D-B55C-2C0415C769FC}" srcOrd="1" destOrd="0" presId="urn:microsoft.com/office/officeart/2005/8/layout/orgChart1"/>
    <dgm:cxn modelId="{DF050D59-A2AD-40D9-ACEA-0C6D5DD72ADA}" type="presParOf" srcId="{AF8280A2-1323-462D-B55C-2C0415C769FC}" destId="{966F9569-8225-4983-8F4F-4D5D3F5F7678}" srcOrd="0" destOrd="0" presId="urn:microsoft.com/office/officeart/2005/8/layout/orgChart1"/>
    <dgm:cxn modelId="{CA7B89FC-DBD5-4B5E-B951-BA91ADC2EA9E}" type="presParOf" srcId="{AF8280A2-1323-462D-B55C-2C0415C769FC}" destId="{FB0B180D-7D06-4477-885D-520BB1AA5993}" srcOrd="1" destOrd="0" presId="urn:microsoft.com/office/officeart/2005/8/layout/orgChart1"/>
    <dgm:cxn modelId="{280371EC-5CFA-4B48-8895-E719DFCC1BFB}" type="presParOf" srcId="{FB0B180D-7D06-4477-885D-520BB1AA5993}" destId="{A892FBDE-A587-44C3-B358-EA73484650B9}" srcOrd="0" destOrd="0" presId="urn:microsoft.com/office/officeart/2005/8/layout/orgChart1"/>
    <dgm:cxn modelId="{C21680D1-C92D-4B94-AFDE-5F2C2679CF11}" type="presParOf" srcId="{A892FBDE-A587-44C3-B358-EA73484650B9}" destId="{0BEED1D0-64EA-4E52-B6A7-99214059BC75}" srcOrd="0" destOrd="0" presId="urn:microsoft.com/office/officeart/2005/8/layout/orgChart1"/>
    <dgm:cxn modelId="{93583171-1D8E-4DE5-A536-B6908EB7CC8E}" type="presParOf" srcId="{A892FBDE-A587-44C3-B358-EA73484650B9}" destId="{D2828100-0D9E-4E56-A70D-BE8B9AF88E2D}" srcOrd="1" destOrd="0" presId="urn:microsoft.com/office/officeart/2005/8/layout/orgChart1"/>
    <dgm:cxn modelId="{8E6067A9-42C9-4B99-8B52-3157827A6A11}" type="presParOf" srcId="{FB0B180D-7D06-4477-885D-520BB1AA5993}" destId="{9B4C4CF5-202C-42D4-9529-C0A8F3B30983}" srcOrd="1" destOrd="0" presId="urn:microsoft.com/office/officeart/2005/8/layout/orgChart1"/>
    <dgm:cxn modelId="{A43A1FF6-8809-451A-BC79-658FAA55B692}" type="presParOf" srcId="{FB0B180D-7D06-4477-885D-520BB1AA5993}" destId="{E3754529-56EE-4266-855F-F0C972431718}" srcOrd="2" destOrd="0" presId="urn:microsoft.com/office/officeart/2005/8/layout/orgChart1"/>
    <dgm:cxn modelId="{331983F8-F133-4085-96AF-EF9F3B2FC1C9}" type="presParOf" srcId="{AF8280A2-1323-462D-B55C-2C0415C769FC}" destId="{814EF07F-1137-43BF-BD89-DAD281D7869E}" srcOrd="2" destOrd="0" presId="urn:microsoft.com/office/officeart/2005/8/layout/orgChart1"/>
    <dgm:cxn modelId="{1CD93ACB-A83F-4D15-BD2B-A1983C2130DC}" type="presParOf" srcId="{AF8280A2-1323-462D-B55C-2C0415C769FC}" destId="{9450EB80-D37A-44C4-B307-067D6492544D}" srcOrd="3" destOrd="0" presId="urn:microsoft.com/office/officeart/2005/8/layout/orgChart1"/>
    <dgm:cxn modelId="{7557C0E5-E797-46FF-90C4-14ED577831EF}" type="presParOf" srcId="{9450EB80-D37A-44C4-B307-067D6492544D}" destId="{79F2B38E-1101-4303-BEF8-B250005CE47B}" srcOrd="0" destOrd="0" presId="urn:microsoft.com/office/officeart/2005/8/layout/orgChart1"/>
    <dgm:cxn modelId="{1C4851F2-EEC0-491E-9D9E-0C63F7658225}" type="presParOf" srcId="{79F2B38E-1101-4303-BEF8-B250005CE47B}" destId="{8D3C9217-4612-4305-8DDB-5DF58F1F6ADD}" srcOrd="0" destOrd="0" presId="urn:microsoft.com/office/officeart/2005/8/layout/orgChart1"/>
    <dgm:cxn modelId="{300BEA25-80C4-4CDB-930D-A7905699FEC1}" type="presParOf" srcId="{79F2B38E-1101-4303-BEF8-B250005CE47B}" destId="{D23046EB-2390-427C-A84C-EFCF5E3D7FD5}" srcOrd="1" destOrd="0" presId="urn:microsoft.com/office/officeart/2005/8/layout/orgChart1"/>
    <dgm:cxn modelId="{BABC0DCC-756F-43D9-9F1D-542EC8675CBF}" type="presParOf" srcId="{9450EB80-D37A-44C4-B307-067D6492544D}" destId="{90C34095-9265-4884-B57C-9521B638353B}" srcOrd="1" destOrd="0" presId="urn:microsoft.com/office/officeart/2005/8/layout/orgChart1"/>
    <dgm:cxn modelId="{18279A9E-A861-4463-BD0F-234F357EBFE7}" type="presParOf" srcId="{9450EB80-D37A-44C4-B307-067D6492544D}" destId="{D41948D7-38C6-4F10-91D1-682D7949AEDB}" srcOrd="2" destOrd="0" presId="urn:microsoft.com/office/officeart/2005/8/layout/orgChart1"/>
    <dgm:cxn modelId="{FFBFC6E9-89E1-4F94-9024-D3EE1943F7D0}" type="presParOf" srcId="{AF8280A2-1323-462D-B55C-2C0415C769FC}" destId="{8156CC3E-AD77-4385-9831-13D3B7F443CA}" srcOrd="4" destOrd="0" presId="urn:microsoft.com/office/officeart/2005/8/layout/orgChart1"/>
    <dgm:cxn modelId="{BEFA4E53-9481-4BB5-9E2B-C192E6773369}" type="presParOf" srcId="{AF8280A2-1323-462D-B55C-2C0415C769FC}" destId="{50B7D817-F1F7-4773-A850-1184ACF38D61}" srcOrd="5" destOrd="0" presId="urn:microsoft.com/office/officeart/2005/8/layout/orgChart1"/>
    <dgm:cxn modelId="{C8362F93-B8E5-47E1-B23B-DEFD0C0EAFAC}" type="presParOf" srcId="{50B7D817-F1F7-4773-A850-1184ACF38D61}" destId="{DE24BC86-338A-43F4-B242-A55D135C188B}" srcOrd="0" destOrd="0" presId="urn:microsoft.com/office/officeart/2005/8/layout/orgChart1"/>
    <dgm:cxn modelId="{27E368D6-320B-4CC0-9E1D-91467300CF73}" type="presParOf" srcId="{DE24BC86-338A-43F4-B242-A55D135C188B}" destId="{3F616583-B11E-454C-9119-9352260D99E7}" srcOrd="0" destOrd="0" presId="urn:microsoft.com/office/officeart/2005/8/layout/orgChart1"/>
    <dgm:cxn modelId="{39FC1556-AFAA-41AF-80C7-904B261CB646}" type="presParOf" srcId="{DE24BC86-338A-43F4-B242-A55D135C188B}" destId="{303D7BC0-B47A-4381-B540-AD9CB0199E6C}" srcOrd="1" destOrd="0" presId="urn:microsoft.com/office/officeart/2005/8/layout/orgChart1"/>
    <dgm:cxn modelId="{6901BF63-0A9A-4A78-AC65-B3DA903A5E08}" type="presParOf" srcId="{50B7D817-F1F7-4773-A850-1184ACF38D61}" destId="{58FA9223-59ED-4E0C-A5F3-372598BB0950}" srcOrd="1" destOrd="0" presId="urn:microsoft.com/office/officeart/2005/8/layout/orgChart1"/>
    <dgm:cxn modelId="{58EF1910-D84B-4427-8AFA-02BC76C4E3D5}" type="presParOf" srcId="{50B7D817-F1F7-4773-A850-1184ACF38D61}" destId="{68FA46A7-7F0B-4F9E-A718-28688B01FF78}" srcOrd="2" destOrd="0" presId="urn:microsoft.com/office/officeart/2005/8/layout/orgChart1"/>
    <dgm:cxn modelId="{CCF82C9E-AB0B-4C1B-BA2D-01B7C2EC790F}" type="presParOf" srcId="{AF8280A2-1323-462D-B55C-2C0415C769FC}" destId="{349DC766-F0D2-4E11-90C1-9064A256DBCD}" srcOrd="6" destOrd="0" presId="urn:microsoft.com/office/officeart/2005/8/layout/orgChart1"/>
    <dgm:cxn modelId="{FB471F38-E274-4B22-A201-ADE42F8E685A}" type="presParOf" srcId="{AF8280A2-1323-462D-B55C-2C0415C769FC}" destId="{E82202BE-16DF-4549-BC38-2D034EFCEB50}" srcOrd="7" destOrd="0" presId="urn:microsoft.com/office/officeart/2005/8/layout/orgChart1"/>
    <dgm:cxn modelId="{24EF7FB2-2CA9-456F-92D5-411600128500}" type="presParOf" srcId="{E82202BE-16DF-4549-BC38-2D034EFCEB50}" destId="{E37D5648-0481-4BF6-92A0-2144BE1DBA92}" srcOrd="0" destOrd="0" presId="urn:microsoft.com/office/officeart/2005/8/layout/orgChart1"/>
    <dgm:cxn modelId="{24531A51-FB55-42FD-A26C-298757415FDE}" type="presParOf" srcId="{E37D5648-0481-4BF6-92A0-2144BE1DBA92}" destId="{103B5056-7433-4647-B176-CC9D4DFCA2B0}" srcOrd="0" destOrd="0" presId="urn:microsoft.com/office/officeart/2005/8/layout/orgChart1"/>
    <dgm:cxn modelId="{30645077-0340-4188-A2CB-73C3C13A0CD1}" type="presParOf" srcId="{E37D5648-0481-4BF6-92A0-2144BE1DBA92}" destId="{5188EB73-EF57-4383-8F0C-DC6E449AC6FA}" srcOrd="1" destOrd="0" presId="urn:microsoft.com/office/officeart/2005/8/layout/orgChart1"/>
    <dgm:cxn modelId="{DDD0C857-040E-41E0-B681-58644B8B4701}" type="presParOf" srcId="{E82202BE-16DF-4549-BC38-2D034EFCEB50}" destId="{8769B7E2-FB55-4234-9981-8260DE2C355F}" srcOrd="1" destOrd="0" presId="urn:microsoft.com/office/officeart/2005/8/layout/orgChart1"/>
    <dgm:cxn modelId="{91BB4468-4404-44E8-91DD-B588B54F9510}" type="presParOf" srcId="{E82202BE-16DF-4549-BC38-2D034EFCEB50}" destId="{78B948FE-226C-42BA-A131-17175293B988}" srcOrd="2" destOrd="0" presId="urn:microsoft.com/office/officeart/2005/8/layout/orgChart1"/>
    <dgm:cxn modelId="{679AA260-8700-43D0-BF75-E329DC477801}" type="presParOf" srcId="{AF8280A2-1323-462D-B55C-2C0415C769FC}" destId="{4D80AE0F-FE5E-465C-AA30-34A509E33144}" srcOrd="8" destOrd="0" presId="urn:microsoft.com/office/officeart/2005/8/layout/orgChart1"/>
    <dgm:cxn modelId="{CEE644AB-49D0-433C-B6C6-41CF3BCAA2F5}" type="presParOf" srcId="{AF8280A2-1323-462D-B55C-2C0415C769FC}" destId="{909494C7-7EF6-45F2-B8DD-027E0CA7B841}" srcOrd="9" destOrd="0" presId="urn:microsoft.com/office/officeart/2005/8/layout/orgChart1"/>
    <dgm:cxn modelId="{E3FA0345-5E60-4F2C-BDB3-A739A51868B1}" type="presParOf" srcId="{909494C7-7EF6-45F2-B8DD-027E0CA7B841}" destId="{627B0F68-43C9-4A63-8E38-EA22E96C4577}" srcOrd="0" destOrd="0" presId="urn:microsoft.com/office/officeart/2005/8/layout/orgChart1"/>
    <dgm:cxn modelId="{905EBE74-8B19-41AE-A877-A6AED0E7B94F}" type="presParOf" srcId="{627B0F68-43C9-4A63-8E38-EA22E96C4577}" destId="{59617BC5-8F8A-44EB-8D51-F93004A5E39F}" srcOrd="0" destOrd="0" presId="urn:microsoft.com/office/officeart/2005/8/layout/orgChart1"/>
    <dgm:cxn modelId="{0C89EE77-1BB3-4185-B883-687B42325FC5}" type="presParOf" srcId="{627B0F68-43C9-4A63-8E38-EA22E96C4577}" destId="{C25DF705-759D-42AF-B094-79B1E705F4E9}" srcOrd="1" destOrd="0" presId="urn:microsoft.com/office/officeart/2005/8/layout/orgChart1"/>
    <dgm:cxn modelId="{3EFCB472-3318-4044-B27D-0FEA1C310E11}" type="presParOf" srcId="{909494C7-7EF6-45F2-B8DD-027E0CA7B841}" destId="{821AEC4F-CE3C-4D8F-AC15-C60112327B45}" srcOrd="1" destOrd="0" presId="urn:microsoft.com/office/officeart/2005/8/layout/orgChart1"/>
    <dgm:cxn modelId="{32A09FEF-DF63-426F-954C-37E346607D6E}" type="presParOf" srcId="{909494C7-7EF6-45F2-B8DD-027E0CA7B841}" destId="{A0EDFF6E-40DB-4234-811C-17D89BADA762}" srcOrd="2" destOrd="0" presId="urn:microsoft.com/office/officeart/2005/8/layout/orgChart1"/>
    <dgm:cxn modelId="{9210FDD1-42C0-4C3B-8142-8E395BD35343}" type="presParOf" srcId="{AF8280A2-1323-462D-B55C-2C0415C769FC}" destId="{66C79FE0-543A-4EFD-8C30-26F712202FF2}" srcOrd="10" destOrd="0" presId="urn:microsoft.com/office/officeart/2005/8/layout/orgChart1"/>
    <dgm:cxn modelId="{FE393967-18BA-4585-8667-145A42A3517E}" type="presParOf" srcId="{AF8280A2-1323-462D-B55C-2C0415C769FC}" destId="{78D92F07-E9E5-4883-AB09-929C9249A52B}" srcOrd="11" destOrd="0" presId="urn:microsoft.com/office/officeart/2005/8/layout/orgChart1"/>
    <dgm:cxn modelId="{2586F622-D048-467F-9525-D5868F558A27}" type="presParOf" srcId="{78D92F07-E9E5-4883-AB09-929C9249A52B}" destId="{2893BF6B-40B8-46DF-AA58-4A6B0116A5D8}" srcOrd="0" destOrd="0" presId="urn:microsoft.com/office/officeart/2005/8/layout/orgChart1"/>
    <dgm:cxn modelId="{49F623A9-9E52-48CA-A087-043412CACA1D}" type="presParOf" srcId="{2893BF6B-40B8-46DF-AA58-4A6B0116A5D8}" destId="{3EAAC34A-D830-46B0-AD16-8B1F52EC6C63}" srcOrd="0" destOrd="0" presId="urn:microsoft.com/office/officeart/2005/8/layout/orgChart1"/>
    <dgm:cxn modelId="{A297828D-746A-450E-88C3-115CA4E3EAF0}" type="presParOf" srcId="{2893BF6B-40B8-46DF-AA58-4A6B0116A5D8}" destId="{319F4576-E6E1-4073-83D2-84F87C76082E}" srcOrd="1" destOrd="0" presId="urn:microsoft.com/office/officeart/2005/8/layout/orgChart1"/>
    <dgm:cxn modelId="{2FF25964-2AD2-4E12-9547-AE53C9CF544C}" type="presParOf" srcId="{78D92F07-E9E5-4883-AB09-929C9249A52B}" destId="{854F43E9-1D2E-48E2-AB8B-BB0E8A4A3788}" srcOrd="1" destOrd="0" presId="urn:microsoft.com/office/officeart/2005/8/layout/orgChart1"/>
    <dgm:cxn modelId="{1FAFCAF8-5F8A-4A6F-A461-488F5A019DAB}" type="presParOf" srcId="{78D92F07-E9E5-4883-AB09-929C9249A52B}" destId="{D1A05E0B-2C19-4D51-BBC1-DE4F7D364CA4}" srcOrd="2" destOrd="0" presId="urn:microsoft.com/office/officeart/2005/8/layout/orgChart1"/>
    <dgm:cxn modelId="{8A31099A-F372-4A58-9470-724034E866CF}" type="presParOf" srcId="{AF8280A2-1323-462D-B55C-2C0415C769FC}" destId="{380FB28B-EE79-4F4B-BF5E-D3B60F5FEF54}" srcOrd="12" destOrd="0" presId="urn:microsoft.com/office/officeart/2005/8/layout/orgChart1"/>
    <dgm:cxn modelId="{F488E2F2-4132-4FF5-A467-80B99DA7ECC6}" type="presParOf" srcId="{AF8280A2-1323-462D-B55C-2C0415C769FC}" destId="{A496F4CD-51E8-49AD-8269-D99644D7487E}" srcOrd="13" destOrd="0" presId="urn:microsoft.com/office/officeart/2005/8/layout/orgChart1"/>
    <dgm:cxn modelId="{8439441D-065E-4AC6-8AC6-FB11FE335922}" type="presParOf" srcId="{A496F4CD-51E8-49AD-8269-D99644D7487E}" destId="{64694F77-543B-4439-BF24-54F49B267136}" srcOrd="0" destOrd="0" presId="urn:microsoft.com/office/officeart/2005/8/layout/orgChart1"/>
    <dgm:cxn modelId="{97E1AA61-C3B8-415B-B412-34E7C0E96507}" type="presParOf" srcId="{64694F77-543B-4439-BF24-54F49B267136}" destId="{2E6CBB0B-BA75-4B64-90CF-0D8B93893A76}" srcOrd="0" destOrd="0" presId="urn:microsoft.com/office/officeart/2005/8/layout/orgChart1"/>
    <dgm:cxn modelId="{92B50B56-0994-4D40-99A7-265F1B276A96}" type="presParOf" srcId="{64694F77-543B-4439-BF24-54F49B267136}" destId="{493A4A87-F96A-41EE-85FE-5A5C1F8A200A}" srcOrd="1" destOrd="0" presId="urn:microsoft.com/office/officeart/2005/8/layout/orgChart1"/>
    <dgm:cxn modelId="{C5233E2E-8DB7-42E1-9479-744497A1480E}" type="presParOf" srcId="{A496F4CD-51E8-49AD-8269-D99644D7487E}" destId="{1D716941-FE92-4613-8610-F73C4CC27D3A}" srcOrd="1" destOrd="0" presId="urn:microsoft.com/office/officeart/2005/8/layout/orgChart1"/>
    <dgm:cxn modelId="{9E53784F-D50E-41C8-9AD0-81AF76D7AD27}" type="presParOf" srcId="{A496F4CD-51E8-49AD-8269-D99644D7487E}" destId="{39BB62FA-35AF-47A6-B076-5A3D94F1ED99}" srcOrd="2" destOrd="0" presId="urn:microsoft.com/office/officeart/2005/8/layout/orgChart1"/>
    <dgm:cxn modelId="{70509CC8-3CCA-472E-AA65-5ECBB2191FE6}" type="presParOf" srcId="{BE32C96D-F670-48C4-B2B6-D12249CC1944}" destId="{C4E0D5BF-59EB-4686-BCDD-1144865CB2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7B0249-E612-4C9C-9949-C5B571449F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CF7C26F-667B-40FF-BF8C-D8770A46F4F3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Önbüro</a:t>
          </a:r>
          <a:endParaRPr lang="tr-TR" dirty="0" smtClean="0"/>
        </a:p>
        <a:p>
          <a:r>
            <a:rPr lang="tr-TR" dirty="0" smtClean="0"/>
            <a:t> Front Office</a:t>
          </a:r>
          <a:endParaRPr lang="tr-TR" dirty="0"/>
        </a:p>
      </dgm:t>
    </dgm:pt>
    <dgm:pt modelId="{D9DA3B18-FA92-4741-98CE-F4270FA1A9E1}" type="parTrans" cxnId="{6BEAA4CA-0772-4F86-A1C2-8CA80A1A87CE}">
      <dgm:prSet/>
      <dgm:spPr/>
      <dgm:t>
        <a:bodyPr/>
        <a:lstStyle/>
        <a:p>
          <a:endParaRPr lang="tr-TR"/>
        </a:p>
      </dgm:t>
    </dgm:pt>
    <dgm:pt modelId="{143DBA90-1A08-41C5-A078-C7D40973CDD8}" type="sibTrans" cxnId="{6BEAA4CA-0772-4F86-A1C2-8CA80A1A87CE}">
      <dgm:prSet/>
      <dgm:spPr/>
      <dgm:t>
        <a:bodyPr/>
        <a:lstStyle/>
        <a:p>
          <a:endParaRPr lang="tr-TR"/>
        </a:p>
      </dgm:t>
    </dgm:pt>
    <dgm:pt modelId="{CCF869EE-2B8C-4322-A3D9-044CB0BC0C39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600" dirty="0" smtClean="0"/>
            <a:t>Rezervasyon</a:t>
          </a:r>
        </a:p>
        <a:p>
          <a:r>
            <a:rPr lang="tr-TR" sz="1600" dirty="0" err="1" smtClean="0"/>
            <a:t>Reservation</a:t>
          </a:r>
          <a:endParaRPr lang="tr-TR" sz="1600" dirty="0"/>
        </a:p>
      </dgm:t>
    </dgm:pt>
    <dgm:pt modelId="{37692D62-F6E8-4AF0-996F-19AD4E68C60A}" type="parTrans" cxnId="{359A02B1-7A55-41EF-AF35-5605CC8A6CA4}">
      <dgm:prSet/>
      <dgm:spPr/>
      <dgm:t>
        <a:bodyPr/>
        <a:lstStyle/>
        <a:p>
          <a:endParaRPr lang="tr-TR"/>
        </a:p>
      </dgm:t>
    </dgm:pt>
    <dgm:pt modelId="{DA44FAFB-76DE-4794-9476-C485617DAC82}" type="sibTrans" cxnId="{359A02B1-7A55-41EF-AF35-5605CC8A6CA4}">
      <dgm:prSet/>
      <dgm:spPr/>
      <dgm:t>
        <a:bodyPr/>
        <a:lstStyle/>
        <a:p>
          <a:endParaRPr lang="tr-TR"/>
        </a:p>
      </dgm:t>
    </dgm:pt>
    <dgm:pt modelId="{0D9DEA06-4190-49C0-9121-DC6A6215B716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600" dirty="0" smtClean="0"/>
            <a:t>Danışma</a:t>
          </a:r>
        </a:p>
        <a:p>
          <a:r>
            <a:rPr lang="tr-TR" sz="1600" dirty="0" err="1" smtClean="0"/>
            <a:t>Concierge</a:t>
          </a:r>
          <a:endParaRPr lang="tr-TR" sz="1600" dirty="0"/>
        </a:p>
      </dgm:t>
    </dgm:pt>
    <dgm:pt modelId="{6CE23D60-59CB-4A56-9D6B-E5DDCCB068A0}" type="parTrans" cxnId="{C94A5988-A3E9-42AC-99B0-0929CA2AE5B4}">
      <dgm:prSet/>
      <dgm:spPr/>
      <dgm:t>
        <a:bodyPr/>
        <a:lstStyle/>
        <a:p>
          <a:endParaRPr lang="tr-TR"/>
        </a:p>
      </dgm:t>
    </dgm:pt>
    <dgm:pt modelId="{5A5FE8D6-3222-40AF-B049-FDC4CDE6715B}" type="sibTrans" cxnId="{C94A5988-A3E9-42AC-99B0-0929CA2AE5B4}">
      <dgm:prSet/>
      <dgm:spPr/>
      <dgm:t>
        <a:bodyPr/>
        <a:lstStyle/>
        <a:p>
          <a:endParaRPr lang="tr-TR"/>
        </a:p>
      </dgm:t>
    </dgm:pt>
    <dgm:pt modelId="{8D8BFBBE-AEF7-4378-9556-752C6C0A109B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 sz="900" dirty="0" smtClean="0"/>
        </a:p>
        <a:p>
          <a:r>
            <a:rPr lang="tr-TR" sz="1600" dirty="0" smtClean="0"/>
            <a:t>Resepsiyon</a:t>
          </a:r>
        </a:p>
        <a:p>
          <a:r>
            <a:rPr lang="tr-TR" sz="1600" dirty="0" err="1" smtClean="0"/>
            <a:t>Reception</a:t>
          </a:r>
          <a:endParaRPr lang="tr-TR" sz="1600" dirty="0" smtClean="0"/>
        </a:p>
        <a:p>
          <a:endParaRPr lang="tr-TR" sz="900" dirty="0"/>
        </a:p>
      </dgm:t>
    </dgm:pt>
    <dgm:pt modelId="{E6FA63B4-A383-4D0C-AD76-256208F7CCF1}" type="parTrans" cxnId="{55028012-2DC0-4DBB-9D18-33C36808C588}">
      <dgm:prSet/>
      <dgm:spPr/>
      <dgm:t>
        <a:bodyPr/>
        <a:lstStyle/>
        <a:p>
          <a:endParaRPr lang="tr-TR"/>
        </a:p>
      </dgm:t>
    </dgm:pt>
    <dgm:pt modelId="{C4BF75E6-43E9-4E67-B735-3369FC47E717}" type="sibTrans" cxnId="{55028012-2DC0-4DBB-9D18-33C36808C588}">
      <dgm:prSet/>
      <dgm:spPr/>
      <dgm:t>
        <a:bodyPr/>
        <a:lstStyle/>
        <a:p>
          <a:endParaRPr lang="tr-TR"/>
        </a:p>
      </dgm:t>
    </dgm:pt>
    <dgm:pt modelId="{C4C39D1E-D271-438C-BDD6-4007CC5549A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600" dirty="0" smtClean="0"/>
            <a:t>Ön kasa</a:t>
          </a:r>
        </a:p>
        <a:p>
          <a:r>
            <a:rPr lang="tr-TR" sz="1600" dirty="0" smtClean="0"/>
            <a:t>Front </a:t>
          </a:r>
          <a:r>
            <a:rPr lang="tr-TR" sz="1600" dirty="0" err="1" smtClean="0"/>
            <a:t>cashier</a:t>
          </a:r>
          <a:endParaRPr lang="tr-TR" sz="1600" dirty="0"/>
        </a:p>
      </dgm:t>
    </dgm:pt>
    <dgm:pt modelId="{F12EA814-6652-4E59-AA8E-C05E57723B8D}" type="parTrans" cxnId="{60E402B7-0242-4F0D-87C8-1A0CE9CBA7FE}">
      <dgm:prSet/>
      <dgm:spPr/>
      <dgm:t>
        <a:bodyPr/>
        <a:lstStyle/>
        <a:p>
          <a:endParaRPr lang="tr-TR"/>
        </a:p>
      </dgm:t>
    </dgm:pt>
    <dgm:pt modelId="{C8F0F24E-6204-4570-A7F8-020C562B3707}" type="sibTrans" cxnId="{60E402B7-0242-4F0D-87C8-1A0CE9CBA7FE}">
      <dgm:prSet/>
      <dgm:spPr/>
      <dgm:t>
        <a:bodyPr/>
        <a:lstStyle/>
        <a:p>
          <a:endParaRPr lang="tr-TR"/>
        </a:p>
      </dgm:t>
    </dgm:pt>
    <dgm:pt modelId="{FB9FF581-C6DB-4FA8-B6E2-528CBB22C431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Santral</a:t>
          </a:r>
        </a:p>
        <a:p>
          <a:r>
            <a:rPr lang="tr-TR" dirty="0" err="1" smtClean="0"/>
            <a:t>Switchboard</a:t>
          </a:r>
          <a:endParaRPr lang="tr-TR" dirty="0"/>
        </a:p>
      </dgm:t>
    </dgm:pt>
    <dgm:pt modelId="{4AF7D6E8-2AEC-4C18-976C-50C7F08449E0}" type="parTrans" cxnId="{156DE19E-1CCE-4FF9-87B7-65BAAF2D33C0}">
      <dgm:prSet/>
      <dgm:spPr/>
      <dgm:t>
        <a:bodyPr/>
        <a:lstStyle/>
        <a:p>
          <a:endParaRPr lang="tr-TR"/>
        </a:p>
      </dgm:t>
    </dgm:pt>
    <dgm:pt modelId="{1AA12F9D-D413-420F-88DB-11066A8AB51F}" type="sibTrans" cxnId="{156DE19E-1CCE-4FF9-87B7-65BAAF2D33C0}">
      <dgm:prSet/>
      <dgm:spPr/>
      <dgm:t>
        <a:bodyPr/>
        <a:lstStyle/>
        <a:p>
          <a:endParaRPr lang="tr-TR"/>
        </a:p>
      </dgm:t>
    </dgm:pt>
    <dgm:pt modelId="{0B9627F7-FAB8-43A0-B272-FA9860B5AF7D}" type="pres">
      <dgm:prSet presAssocID="{5F7B0249-E612-4C9C-9949-C5B571449F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40537087-3087-40F6-BCC6-1E9B050D0651}" type="pres">
      <dgm:prSet presAssocID="{6CF7C26F-667B-40FF-BF8C-D8770A46F4F3}" presName="hierRoot1" presStyleCnt="0">
        <dgm:presLayoutVars>
          <dgm:hierBranch val="init"/>
        </dgm:presLayoutVars>
      </dgm:prSet>
      <dgm:spPr/>
    </dgm:pt>
    <dgm:pt modelId="{4F70DC06-CD7C-48FD-AED3-9DC414B85D5A}" type="pres">
      <dgm:prSet presAssocID="{6CF7C26F-667B-40FF-BF8C-D8770A46F4F3}" presName="rootComposite1" presStyleCnt="0"/>
      <dgm:spPr/>
    </dgm:pt>
    <dgm:pt modelId="{3D5DDB34-3EF1-4519-8B79-CC95826217F3}" type="pres">
      <dgm:prSet presAssocID="{6CF7C26F-667B-40FF-BF8C-D8770A46F4F3}" presName="rootText1" presStyleLbl="node0" presStyleIdx="0" presStyleCnt="1" custScaleY="93396" custLinFactNeighborX="-1108" custLinFactNeighborY="-430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A7BF2F2-98C3-4A23-A50D-E15C8648428D}" type="pres">
      <dgm:prSet presAssocID="{6CF7C26F-667B-40FF-BF8C-D8770A46F4F3}" presName="rootConnector1" presStyleLbl="node1" presStyleIdx="0" presStyleCnt="0"/>
      <dgm:spPr/>
      <dgm:t>
        <a:bodyPr/>
        <a:lstStyle/>
        <a:p>
          <a:endParaRPr lang="tr-TR"/>
        </a:p>
      </dgm:t>
    </dgm:pt>
    <dgm:pt modelId="{9E4B88A4-2759-46B3-9F5C-5AA5D25B1B21}" type="pres">
      <dgm:prSet presAssocID="{6CF7C26F-667B-40FF-BF8C-D8770A46F4F3}" presName="hierChild2" presStyleCnt="0"/>
      <dgm:spPr/>
    </dgm:pt>
    <dgm:pt modelId="{0FCF470D-9E40-4C92-8323-C9000C8B3369}" type="pres">
      <dgm:prSet presAssocID="{37692D62-F6E8-4AF0-996F-19AD4E68C60A}" presName="Name37" presStyleLbl="parChTrans1D2" presStyleIdx="0" presStyleCnt="5"/>
      <dgm:spPr/>
      <dgm:t>
        <a:bodyPr/>
        <a:lstStyle/>
        <a:p>
          <a:endParaRPr lang="tr-TR"/>
        </a:p>
      </dgm:t>
    </dgm:pt>
    <dgm:pt modelId="{486C4011-CC19-4749-A010-B62397AF800A}" type="pres">
      <dgm:prSet presAssocID="{CCF869EE-2B8C-4322-A3D9-044CB0BC0C39}" presName="hierRoot2" presStyleCnt="0">
        <dgm:presLayoutVars>
          <dgm:hierBranch val="init"/>
        </dgm:presLayoutVars>
      </dgm:prSet>
      <dgm:spPr/>
    </dgm:pt>
    <dgm:pt modelId="{9B098B9D-A7DC-4E75-AE29-3B5272C9C863}" type="pres">
      <dgm:prSet presAssocID="{CCF869EE-2B8C-4322-A3D9-044CB0BC0C39}" presName="rootComposite" presStyleCnt="0"/>
      <dgm:spPr/>
    </dgm:pt>
    <dgm:pt modelId="{C10A06E6-D56C-4184-92DD-A7155EA10AC9}" type="pres">
      <dgm:prSet presAssocID="{CCF869EE-2B8C-4322-A3D9-044CB0BC0C39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3048D1B-6947-4433-924F-3BDF876FB135}" type="pres">
      <dgm:prSet presAssocID="{CCF869EE-2B8C-4322-A3D9-044CB0BC0C39}" presName="rootConnector" presStyleLbl="node2" presStyleIdx="0" presStyleCnt="5"/>
      <dgm:spPr/>
      <dgm:t>
        <a:bodyPr/>
        <a:lstStyle/>
        <a:p>
          <a:endParaRPr lang="tr-TR"/>
        </a:p>
      </dgm:t>
    </dgm:pt>
    <dgm:pt modelId="{5FF6D5FC-50D2-4A5D-9734-C5EA0E5D987C}" type="pres">
      <dgm:prSet presAssocID="{CCF869EE-2B8C-4322-A3D9-044CB0BC0C39}" presName="hierChild4" presStyleCnt="0"/>
      <dgm:spPr/>
    </dgm:pt>
    <dgm:pt modelId="{0F4D0811-432B-42DC-A9D8-4903652592BA}" type="pres">
      <dgm:prSet presAssocID="{CCF869EE-2B8C-4322-A3D9-044CB0BC0C39}" presName="hierChild5" presStyleCnt="0"/>
      <dgm:spPr/>
    </dgm:pt>
    <dgm:pt modelId="{756D952F-5068-41C1-A905-B6430D930D47}" type="pres">
      <dgm:prSet presAssocID="{6CE23D60-59CB-4A56-9D6B-E5DDCCB068A0}" presName="Name37" presStyleLbl="parChTrans1D2" presStyleIdx="1" presStyleCnt="5"/>
      <dgm:spPr/>
      <dgm:t>
        <a:bodyPr/>
        <a:lstStyle/>
        <a:p>
          <a:endParaRPr lang="tr-TR"/>
        </a:p>
      </dgm:t>
    </dgm:pt>
    <dgm:pt modelId="{76293587-6073-4C7B-92D6-29AF22D21F1F}" type="pres">
      <dgm:prSet presAssocID="{0D9DEA06-4190-49C0-9121-DC6A6215B716}" presName="hierRoot2" presStyleCnt="0">
        <dgm:presLayoutVars>
          <dgm:hierBranch val="init"/>
        </dgm:presLayoutVars>
      </dgm:prSet>
      <dgm:spPr/>
    </dgm:pt>
    <dgm:pt modelId="{6A6FD23B-BDD0-4D7A-BDBF-EC08D21EE598}" type="pres">
      <dgm:prSet presAssocID="{0D9DEA06-4190-49C0-9121-DC6A6215B716}" presName="rootComposite" presStyleCnt="0"/>
      <dgm:spPr/>
    </dgm:pt>
    <dgm:pt modelId="{72142071-35D6-4CD2-B56C-460934D56E3B}" type="pres">
      <dgm:prSet presAssocID="{0D9DEA06-4190-49C0-9121-DC6A6215B716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6033A29-D2A4-4936-BBE6-B096883225B0}" type="pres">
      <dgm:prSet presAssocID="{0D9DEA06-4190-49C0-9121-DC6A6215B716}" presName="rootConnector" presStyleLbl="node2" presStyleIdx="1" presStyleCnt="5"/>
      <dgm:spPr/>
      <dgm:t>
        <a:bodyPr/>
        <a:lstStyle/>
        <a:p>
          <a:endParaRPr lang="tr-TR"/>
        </a:p>
      </dgm:t>
    </dgm:pt>
    <dgm:pt modelId="{B840D9D9-58E2-4757-A6D6-679785DC014E}" type="pres">
      <dgm:prSet presAssocID="{0D9DEA06-4190-49C0-9121-DC6A6215B716}" presName="hierChild4" presStyleCnt="0"/>
      <dgm:spPr/>
    </dgm:pt>
    <dgm:pt modelId="{3F863901-0649-4DE9-A5F4-010347C19E53}" type="pres">
      <dgm:prSet presAssocID="{0D9DEA06-4190-49C0-9121-DC6A6215B716}" presName="hierChild5" presStyleCnt="0"/>
      <dgm:spPr/>
    </dgm:pt>
    <dgm:pt modelId="{DE823D39-EE8E-4051-84AA-4B10E78B895E}" type="pres">
      <dgm:prSet presAssocID="{E6FA63B4-A383-4D0C-AD76-256208F7CCF1}" presName="Name37" presStyleLbl="parChTrans1D2" presStyleIdx="2" presStyleCnt="5"/>
      <dgm:spPr/>
      <dgm:t>
        <a:bodyPr/>
        <a:lstStyle/>
        <a:p>
          <a:endParaRPr lang="tr-TR"/>
        </a:p>
      </dgm:t>
    </dgm:pt>
    <dgm:pt modelId="{94127B14-FD78-431E-9429-2FCF29236AF6}" type="pres">
      <dgm:prSet presAssocID="{8D8BFBBE-AEF7-4378-9556-752C6C0A109B}" presName="hierRoot2" presStyleCnt="0">
        <dgm:presLayoutVars>
          <dgm:hierBranch val="init"/>
        </dgm:presLayoutVars>
      </dgm:prSet>
      <dgm:spPr/>
    </dgm:pt>
    <dgm:pt modelId="{62AC38C3-BDCD-47AE-B0CF-43E29FD96773}" type="pres">
      <dgm:prSet presAssocID="{8D8BFBBE-AEF7-4378-9556-752C6C0A109B}" presName="rootComposite" presStyleCnt="0"/>
      <dgm:spPr/>
    </dgm:pt>
    <dgm:pt modelId="{52E6E021-8860-4968-9906-D2663305A2AA}" type="pres">
      <dgm:prSet presAssocID="{8D8BFBBE-AEF7-4378-9556-752C6C0A109B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0B56670-2FD9-421B-8CF5-E7B8B820229F}" type="pres">
      <dgm:prSet presAssocID="{8D8BFBBE-AEF7-4378-9556-752C6C0A109B}" presName="rootConnector" presStyleLbl="node2" presStyleIdx="2" presStyleCnt="5"/>
      <dgm:spPr/>
      <dgm:t>
        <a:bodyPr/>
        <a:lstStyle/>
        <a:p>
          <a:endParaRPr lang="tr-TR"/>
        </a:p>
      </dgm:t>
    </dgm:pt>
    <dgm:pt modelId="{7AFA2AB1-271A-4E1E-8D4E-2469E72E8E77}" type="pres">
      <dgm:prSet presAssocID="{8D8BFBBE-AEF7-4378-9556-752C6C0A109B}" presName="hierChild4" presStyleCnt="0"/>
      <dgm:spPr/>
    </dgm:pt>
    <dgm:pt modelId="{77A59707-981D-4AF3-B265-3FF4769B9717}" type="pres">
      <dgm:prSet presAssocID="{8D8BFBBE-AEF7-4378-9556-752C6C0A109B}" presName="hierChild5" presStyleCnt="0"/>
      <dgm:spPr/>
    </dgm:pt>
    <dgm:pt modelId="{29664058-CF86-4A8D-8A7F-BE36D7F30D88}" type="pres">
      <dgm:prSet presAssocID="{F12EA814-6652-4E59-AA8E-C05E57723B8D}" presName="Name37" presStyleLbl="parChTrans1D2" presStyleIdx="3" presStyleCnt="5"/>
      <dgm:spPr/>
      <dgm:t>
        <a:bodyPr/>
        <a:lstStyle/>
        <a:p>
          <a:endParaRPr lang="tr-TR"/>
        </a:p>
      </dgm:t>
    </dgm:pt>
    <dgm:pt modelId="{9C2DBDA0-D98A-440E-8AC1-D79FC87E7395}" type="pres">
      <dgm:prSet presAssocID="{C4C39D1E-D271-438C-BDD6-4007CC5549A6}" presName="hierRoot2" presStyleCnt="0">
        <dgm:presLayoutVars>
          <dgm:hierBranch val="init"/>
        </dgm:presLayoutVars>
      </dgm:prSet>
      <dgm:spPr/>
    </dgm:pt>
    <dgm:pt modelId="{A2EEF90E-D6D9-4586-9CF4-12FF33EB817F}" type="pres">
      <dgm:prSet presAssocID="{C4C39D1E-D271-438C-BDD6-4007CC5549A6}" presName="rootComposite" presStyleCnt="0"/>
      <dgm:spPr/>
    </dgm:pt>
    <dgm:pt modelId="{C95605C6-7851-4B94-A639-01D43678398A}" type="pres">
      <dgm:prSet presAssocID="{C4C39D1E-D271-438C-BDD6-4007CC5549A6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F41B35E-27D2-4A4E-B406-1670A2EDAF05}" type="pres">
      <dgm:prSet presAssocID="{C4C39D1E-D271-438C-BDD6-4007CC5549A6}" presName="rootConnector" presStyleLbl="node2" presStyleIdx="3" presStyleCnt="5"/>
      <dgm:spPr/>
      <dgm:t>
        <a:bodyPr/>
        <a:lstStyle/>
        <a:p>
          <a:endParaRPr lang="tr-TR"/>
        </a:p>
      </dgm:t>
    </dgm:pt>
    <dgm:pt modelId="{04F1297A-B1AA-49C7-B7F7-EC70A265D26B}" type="pres">
      <dgm:prSet presAssocID="{C4C39D1E-D271-438C-BDD6-4007CC5549A6}" presName="hierChild4" presStyleCnt="0"/>
      <dgm:spPr/>
    </dgm:pt>
    <dgm:pt modelId="{524F7D93-1ABA-4CAA-9141-4CAD20ED7345}" type="pres">
      <dgm:prSet presAssocID="{C4C39D1E-D271-438C-BDD6-4007CC5549A6}" presName="hierChild5" presStyleCnt="0"/>
      <dgm:spPr/>
    </dgm:pt>
    <dgm:pt modelId="{A5878147-5967-4F62-B282-8AD94F741DA4}" type="pres">
      <dgm:prSet presAssocID="{4AF7D6E8-2AEC-4C18-976C-50C7F08449E0}" presName="Name37" presStyleLbl="parChTrans1D2" presStyleIdx="4" presStyleCnt="5"/>
      <dgm:spPr/>
      <dgm:t>
        <a:bodyPr/>
        <a:lstStyle/>
        <a:p>
          <a:endParaRPr lang="tr-TR"/>
        </a:p>
      </dgm:t>
    </dgm:pt>
    <dgm:pt modelId="{29AB0C87-944C-4DBF-9FC1-E14D79577FB3}" type="pres">
      <dgm:prSet presAssocID="{FB9FF581-C6DB-4FA8-B6E2-528CBB22C431}" presName="hierRoot2" presStyleCnt="0">
        <dgm:presLayoutVars>
          <dgm:hierBranch val="init"/>
        </dgm:presLayoutVars>
      </dgm:prSet>
      <dgm:spPr/>
    </dgm:pt>
    <dgm:pt modelId="{21C59A37-AAF8-4FE5-B71B-664E4111788E}" type="pres">
      <dgm:prSet presAssocID="{FB9FF581-C6DB-4FA8-B6E2-528CBB22C431}" presName="rootComposite" presStyleCnt="0"/>
      <dgm:spPr/>
    </dgm:pt>
    <dgm:pt modelId="{652AC8DA-9720-4F21-8244-17ADE11A8D78}" type="pres">
      <dgm:prSet presAssocID="{FB9FF581-C6DB-4FA8-B6E2-528CBB22C431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BA3C19D-3257-45B3-9D44-9E0BE9945AA5}" type="pres">
      <dgm:prSet presAssocID="{FB9FF581-C6DB-4FA8-B6E2-528CBB22C431}" presName="rootConnector" presStyleLbl="node2" presStyleIdx="4" presStyleCnt="5"/>
      <dgm:spPr/>
      <dgm:t>
        <a:bodyPr/>
        <a:lstStyle/>
        <a:p>
          <a:endParaRPr lang="tr-TR"/>
        </a:p>
      </dgm:t>
    </dgm:pt>
    <dgm:pt modelId="{B44D985F-BEF3-49FF-9DDB-C893EDD96BD3}" type="pres">
      <dgm:prSet presAssocID="{FB9FF581-C6DB-4FA8-B6E2-528CBB22C431}" presName="hierChild4" presStyleCnt="0"/>
      <dgm:spPr/>
    </dgm:pt>
    <dgm:pt modelId="{750B39D7-B576-4E34-B8C0-4216DD1EB242}" type="pres">
      <dgm:prSet presAssocID="{FB9FF581-C6DB-4FA8-B6E2-528CBB22C431}" presName="hierChild5" presStyleCnt="0"/>
      <dgm:spPr/>
    </dgm:pt>
    <dgm:pt modelId="{B8F3C15A-EA95-473A-99DE-FC133DA25892}" type="pres">
      <dgm:prSet presAssocID="{6CF7C26F-667B-40FF-BF8C-D8770A46F4F3}" presName="hierChild3" presStyleCnt="0"/>
      <dgm:spPr/>
    </dgm:pt>
  </dgm:ptLst>
  <dgm:cxnLst>
    <dgm:cxn modelId="{89CF728E-1799-4CFF-AD55-9721EBC8AF70}" type="presOf" srcId="{8D8BFBBE-AEF7-4378-9556-752C6C0A109B}" destId="{C0B56670-2FD9-421B-8CF5-E7B8B820229F}" srcOrd="1" destOrd="0" presId="urn:microsoft.com/office/officeart/2005/8/layout/orgChart1"/>
    <dgm:cxn modelId="{359A02B1-7A55-41EF-AF35-5605CC8A6CA4}" srcId="{6CF7C26F-667B-40FF-BF8C-D8770A46F4F3}" destId="{CCF869EE-2B8C-4322-A3D9-044CB0BC0C39}" srcOrd="0" destOrd="0" parTransId="{37692D62-F6E8-4AF0-996F-19AD4E68C60A}" sibTransId="{DA44FAFB-76DE-4794-9476-C485617DAC82}"/>
    <dgm:cxn modelId="{1FC57A4B-0B6D-45BD-B3AC-EFEBDC48F16C}" type="presOf" srcId="{5F7B0249-E612-4C9C-9949-C5B571449F4E}" destId="{0B9627F7-FAB8-43A0-B272-FA9860B5AF7D}" srcOrd="0" destOrd="0" presId="urn:microsoft.com/office/officeart/2005/8/layout/orgChart1"/>
    <dgm:cxn modelId="{1549DDEF-36C9-40F2-BC73-8478CA1CCA36}" type="presOf" srcId="{FB9FF581-C6DB-4FA8-B6E2-528CBB22C431}" destId="{652AC8DA-9720-4F21-8244-17ADE11A8D78}" srcOrd="0" destOrd="0" presId="urn:microsoft.com/office/officeart/2005/8/layout/orgChart1"/>
    <dgm:cxn modelId="{D408260F-73EF-40B8-8374-D288A112D81C}" type="presOf" srcId="{E6FA63B4-A383-4D0C-AD76-256208F7CCF1}" destId="{DE823D39-EE8E-4051-84AA-4B10E78B895E}" srcOrd="0" destOrd="0" presId="urn:microsoft.com/office/officeart/2005/8/layout/orgChart1"/>
    <dgm:cxn modelId="{55028012-2DC0-4DBB-9D18-33C36808C588}" srcId="{6CF7C26F-667B-40FF-BF8C-D8770A46F4F3}" destId="{8D8BFBBE-AEF7-4378-9556-752C6C0A109B}" srcOrd="2" destOrd="0" parTransId="{E6FA63B4-A383-4D0C-AD76-256208F7CCF1}" sibTransId="{C4BF75E6-43E9-4E67-B735-3369FC47E717}"/>
    <dgm:cxn modelId="{156DE19E-1CCE-4FF9-87B7-65BAAF2D33C0}" srcId="{6CF7C26F-667B-40FF-BF8C-D8770A46F4F3}" destId="{FB9FF581-C6DB-4FA8-B6E2-528CBB22C431}" srcOrd="4" destOrd="0" parTransId="{4AF7D6E8-2AEC-4C18-976C-50C7F08449E0}" sibTransId="{1AA12F9D-D413-420F-88DB-11066A8AB51F}"/>
    <dgm:cxn modelId="{483B1B3A-DFFA-4F9E-9420-DF5C6D9C5FCD}" type="presOf" srcId="{CCF869EE-2B8C-4322-A3D9-044CB0BC0C39}" destId="{73048D1B-6947-4433-924F-3BDF876FB135}" srcOrd="1" destOrd="0" presId="urn:microsoft.com/office/officeart/2005/8/layout/orgChart1"/>
    <dgm:cxn modelId="{25BF487C-7E67-4FA1-83F4-54CD43E535D4}" type="presOf" srcId="{FB9FF581-C6DB-4FA8-B6E2-528CBB22C431}" destId="{BBA3C19D-3257-45B3-9D44-9E0BE9945AA5}" srcOrd="1" destOrd="0" presId="urn:microsoft.com/office/officeart/2005/8/layout/orgChart1"/>
    <dgm:cxn modelId="{2FA5F5C4-8AED-4E95-B701-3C02B00FBDBC}" type="presOf" srcId="{4AF7D6E8-2AEC-4C18-976C-50C7F08449E0}" destId="{A5878147-5967-4F62-B282-8AD94F741DA4}" srcOrd="0" destOrd="0" presId="urn:microsoft.com/office/officeart/2005/8/layout/orgChart1"/>
    <dgm:cxn modelId="{905DA0F6-85EA-4B27-AF12-EE69AAC8FFEA}" type="presOf" srcId="{37692D62-F6E8-4AF0-996F-19AD4E68C60A}" destId="{0FCF470D-9E40-4C92-8323-C9000C8B3369}" srcOrd="0" destOrd="0" presId="urn:microsoft.com/office/officeart/2005/8/layout/orgChart1"/>
    <dgm:cxn modelId="{77A078B9-457D-447F-BC08-B77CE495FBA1}" type="presOf" srcId="{C4C39D1E-D271-438C-BDD6-4007CC5549A6}" destId="{BF41B35E-27D2-4A4E-B406-1670A2EDAF05}" srcOrd="1" destOrd="0" presId="urn:microsoft.com/office/officeart/2005/8/layout/orgChart1"/>
    <dgm:cxn modelId="{1AC92398-E67B-4B2B-A363-9DC54CB6C1A8}" type="presOf" srcId="{C4C39D1E-D271-438C-BDD6-4007CC5549A6}" destId="{C95605C6-7851-4B94-A639-01D43678398A}" srcOrd="0" destOrd="0" presId="urn:microsoft.com/office/officeart/2005/8/layout/orgChart1"/>
    <dgm:cxn modelId="{947429EE-DFD0-4DE0-8356-C5609A4FD4C8}" type="presOf" srcId="{0D9DEA06-4190-49C0-9121-DC6A6215B716}" destId="{76033A29-D2A4-4936-BBE6-B096883225B0}" srcOrd="1" destOrd="0" presId="urn:microsoft.com/office/officeart/2005/8/layout/orgChart1"/>
    <dgm:cxn modelId="{72C7099E-20E9-4E4C-9A6B-48EB31B61AC9}" type="presOf" srcId="{0D9DEA06-4190-49C0-9121-DC6A6215B716}" destId="{72142071-35D6-4CD2-B56C-460934D56E3B}" srcOrd="0" destOrd="0" presId="urn:microsoft.com/office/officeart/2005/8/layout/orgChart1"/>
    <dgm:cxn modelId="{436D1199-5244-4563-8B79-7E0285C62833}" type="presOf" srcId="{CCF869EE-2B8C-4322-A3D9-044CB0BC0C39}" destId="{C10A06E6-D56C-4184-92DD-A7155EA10AC9}" srcOrd="0" destOrd="0" presId="urn:microsoft.com/office/officeart/2005/8/layout/orgChart1"/>
    <dgm:cxn modelId="{7F1BFEAA-BEE4-438F-A926-BA7A130384C3}" type="presOf" srcId="{6CF7C26F-667B-40FF-BF8C-D8770A46F4F3}" destId="{3D5DDB34-3EF1-4519-8B79-CC95826217F3}" srcOrd="0" destOrd="0" presId="urn:microsoft.com/office/officeart/2005/8/layout/orgChart1"/>
    <dgm:cxn modelId="{D00834C3-6048-4F67-9104-3375024D4151}" type="presOf" srcId="{F12EA814-6652-4E59-AA8E-C05E57723B8D}" destId="{29664058-CF86-4A8D-8A7F-BE36D7F30D88}" srcOrd="0" destOrd="0" presId="urn:microsoft.com/office/officeart/2005/8/layout/orgChart1"/>
    <dgm:cxn modelId="{4CB739E1-1B0A-4A81-99F0-A1043E6E8AB1}" type="presOf" srcId="{8D8BFBBE-AEF7-4378-9556-752C6C0A109B}" destId="{52E6E021-8860-4968-9906-D2663305A2AA}" srcOrd="0" destOrd="0" presId="urn:microsoft.com/office/officeart/2005/8/layout/orgChart1"/>
    <dgm:cxn modelId="{D52A4BF5-F8D6-46BB-8A1A-3DAA4E21964B}" type="presOf" srcId="{6CF7C26F-667B-40FF-BF8C-D8770A46F4F3}" destId="{CA7BF2F2-98C3-4A23-A50D-E15C8648428D}" srcOrd="1" destOrd="0" presId="urn:microsoft.com/office/officeart/2005/8/layout/orgChart1"/>
    <dgm:cxn modelId="{60E402B7-0242-4F0D-87C8-1A0CE9CBA7FE}" srcId="{6CF7C26F-667B-40FF-BF8C-D8770A46F4F3}" destId="{C4C39D1E-D271-438C-BDD6-4007CC5549A6}" srcOrd="3" destOrd="0" parTransId="{F12EA814-6652-4E59-AA8E-C05E57723B8D}" sibTransId="{C8F0F24E-6204-4570-A7F8-020C562B3707}"/>
    <dgm:cxn modelId="{C94A5988-A3E9-42AC-99B0-0929CA2AE5B4}" srcId="{6CF7C26F-667B-40FF-BF8C-D8770A46F4F3}" destId="{0D9DEA06-4190-49C0-9121-DC6A6215B716}" srcOrd="1" destOrd="0" parTransId="{6CE23D60-59CB-4A56-9D6B-E5DDCCB068A0}" sibTransId="{5A5FE8D6-3222-40AF-B049-FDC4CDE6715B}"/>
    <dgm:cxn modelId="{825C8327-BF13-4B36-B076-79FAC05910D9}" type="presOf" srcId="{6CE23D60-59CB-4A56-9D6B-E5DDCCB068A0}" destId="{756D952F-5068-41C1-A905-B6430D930D47}" srcOrd="0" destOrd="0" presId="urn:microsoft.com/office/officeart/2005/8/layout/orgChart1"/>
    <dgm:cxn modelId="{6BEAA4CA-0772-4F86-A1C2-8CA80A1A87CE}" srcId="{5F7B0249-E612-4C9C-9949-C5B571449F4E}" destId="{6CF7C26F-667B-40FF-BF8C-D8770A46F4F3}" srcOrd="0" destOrd="0" parTransId="{D9DA3B18-FA92-4741-98CE-F4270FA1A9E1}" sibTransId="{143DBA90-1A08-41C5-A078-C7D40973CDD8}"/>
    <dgm:cxn modelId="{D172CF90-2BE1-42F0-ADA6-B4274B798E2F}" type="presParOf" srcId="{0B9627F7-FAB8-43A0-B272-FA9860B5AF7D}" destId="{40537087-3087-40F6-BCC6-1E9B050D0651}" srcOrd="0" destOrd="0" presId="urn:microsoft.com/office/officeart/2005/8/layout/orgChart1"/>
    <dgm:cxn modelId="{525131C4-FFD1-46BD-BCFF-4C2FF4DF7244}" type="presParOf" srcId="{40537087-3087-40F6-BCC6-1E9B050D0651}" destId="{4F70DC06-CD7C-48FD-AED3-9DC414B85D5A}" srcOrd="0" destOrd="0" presId="urn:microsoft.com/office/officeart/2005/8/layout/orgChart1"/>
    <dgm:cxn modelId="{C1F7834B-BDFC-419F-A197-1B8BBD0648EA}" type="presParOf" srcId="{4F70DC06-CD7C-48FD-AED3-9DC414B85D5A}" destId="{3D5DDB34-3EF1-4519-8B79-CC95826217F3}" srcOrd="0" destOrd="0" presId="urn:microsoft.com/office/officeart/2005/8/layout/orgChart1"/>
    <dgm:cxn modelId="{BB234A85-8299-4B9A-9680-60827E33BB0F}" type="presParOf" srcId="{4F70DC06-CD7C-48FD-AED3-9DC414B85D5A}" destId="{CA7BF2F2-98C3-4A23-A50D-E15C8648428D}" srcOrd="1" destOrd="0" presId="urn:microsoft.com/office/officeart/2005/8/layout/orgChart1"/>
    <dgm:cxn modelId="{C19F463E-FA05-4D5D-800D-882C6F8D08BA}" type="presParOf" srcId="{40537087-3087-40F6-BCC6-1E9B050D0651}" destId="{9E4B88A4-2759-46B3-9F5C-5AA5D25B1B21}" srcOrd="1" destOrd="0" presId="urn:microsoft.com/office/officeart/2005/8/layout/orgChart1"/>
    <dgm:cxn modelId="{5DB6E9E6-96F1-4B6D-9223-E4A51E55D723}" type="presParOf" srcId="{9E4B88A4-2759-46B3-9F5C-5AA5D25B1B21}" destId="{0FCF470D-9E40-4C92-8323-C9000C8B3369}" srcOrd="0" destOrd="0" presId="urn:microsoft.com/office/officeart/2005/8/layout/orgChart1"/>
    <dgm:cxn modelId="{435B700E-FD84-40E4-A86C-2479F5677C5C}" type="presParOf" srcId="{9E4B88A4-2759-46B3-9F5C-5AA5D25B1B21}" destId="{486C4011-CC19-4749-A010-B62397AF800A}" srcOrd="1" destOrd="0" presId="urn:microsoft.com/office/officeart/2005/8/layout/orgChart1"/>
    <dgm:cxn modelId="{CD83E713-292F-4747-B24D-D7BD355D0B56}" type="presParOf" srcId="{486C4011-CC19-4749-A010-B62397AF800A}" destId="{9B098B9D-A7DC-4E75-AE29-3B5272C9C863}" srcOrd="0" destOrd="0" presId="urn:microsoft.com/office/officeart/2005/8/layout/orgChart1"/>
    <dgm:cxn modelId="{F13E3157-92EA-4540-AE1E-E096E53AD794}" type="presParOf" srcId="{9B098B9D-A7DC-4E75-AE29-3B5272C9C863}" destId="{C10A06E6-D56C-4184-92DD-A7155EA10AC9}" srcOrd="0" destOrd="0" presId="urn:microsoft.com/office/officeart/2005/8/layout/orgChart1"/>
    <dgm:cxn modelId="{A5AF84B3-BFF9-4E57-BE5D-43BE817208BB}" type="presParOf" srcId="{9B098B9D-A7DC-4E75-AE29-3B5272C9C863}" destId="{73048D1B-6947-4433-924F-3BDF876FB135}" srcOrd="1" destOrd="0" presId="urn:microsoft.com/office/officeart/2005/8/layout/orgChart1"/>
    <dgm:cxn modelId="{016E4FBF-8F8C-4BD3-B2FE-6775CB430730}" type="presParOf" srcId="{486C4011-CC19-4749-A010-B62397AF800A}" destId="{5FF6D5FC-50D2-4A5D-9734-C5EA0E5D987C}" srcOrd="1" destOrd="0" presId="urn:microsoft.com/office/officeart/2005/8/layout/orgChart1"/>
    <dgm:cxn modelId="{B4CECD60-E031-4B46-AAF2-CB50FF41DF1D}" type="presParOf" srcId="{486C4011-CC19-4749-A010-B62397AF800A}" destId="{0F4D0811-432B-42DC-A9D8-4903652592BA}" srcOrd="2" destOrd="0" presId="urn:microsoft.com/office/officeart/2005/8/layout/orgChart1"/>
    <dgm:cxn modelId="{67D61536-07CC-4F49-98C5-F3BDD45EABCF}" type="presParOf" srcId="{9E4B88A4-2759-46B3-9F5C-5AA5D25B1B21}" destId="{756D952F-5068-41C1-A905-B6430D930D47}" srcOrd="2" destOrd="0" presId="urn:microsoft.com/office/officeart/2005/8/layout/orgChart1"/>
    <dgm:cxn modelId="{D9BFDF78-DA31-4108-83A1-5C012261403F}" type="presParOf" srcId="{9E4B88A4-2759-46B3-9F5C-5AA5D25B1B21}" destId="{76293587-6073-4C7B-92D6-29AF22D21F1F}" srcOrd="3" destOrd="0" presId="urn:microsoft.com/office/officeart/2005/8/layout/orgChart1"/>
    <dgm:cxn modelId="{BDF4974D-75AD-4B44-98CC-9C04D99B13E5}" type="presParOf" srcId="{76293587-6073-4C7B-92D6-29AF22D21F1F}" destId="{6A6FD23B-BDD0-4D7A-BDBF-EC08D21EE598}" srcOrd="0" destOrd="0" presId="urn:microsoft.com/office/officeart/2005/8/layout/orgChart1"/>
    <dgm:cxn modelId="{CF077D54-178C-4984-B6F7-295F9EF028DB}" type="presParOf" srcId="{6A6FD23B-BDD0-4D7A-BDBF-EC08D21EE598}" destId="{72142071-35D6-4CD2-B56C-460934D56E3B}" srcOrd="0" destOrd="0" presId="urn:microsoft.com/office/officeart/2005/8/layout/orgChart1"/>
    <dgm:cxn modelId="{4EB2A2DB-50CD-476D-B524-EB0EE04760DE}" type="presParOf" srcId="{6A6FD23B-BDD0-4D7A-BDBF-EC08D21EE598}" destId="{76033A29-D2A4-4936-BBE6-B096883225B0}" srcOrd="1" destOrd="0" presId="urn:microsoft.com/office/officeart/2005/8/layout/orgChart1"/>
    <dgm:cxn modelId="{00842BF5-9646-4788-B90F-342282F90494}" type="presParOf" srcId="{76293587-6073-4C7B-92D6-29AF22D21F1F}" destId="{B840D9D9-58E2-4757-A6D6-679785DC014E}" srcOrd="1" destOrd="0" presId="urn:microsoft.com/office/officeart/2005/8/layout/orgChart1"/>
    <dgm:cxn modelId="{FD54D4D3-DBB8-45C6-B7B4-1080D407E0DA}" type="presParOf" srcId="{76293587-6073-4C7B-92D6-29AF22D21F1F}" destId="{3F863901-0649-4DE9-A5F4-010347C19E53}" srcOrd="2" destOrd="0" presId="urn:microsoft.com/office/officeart/2005/8/layout/orgChart1"/>
    <dgm:cxn modelId="{1CC83422-B739-4164-A1DA-2B1B07CF0499}" type="presParOf" srcId="{9E4B88A4-2759-46B3-9F5C-5AA5D25B1B21}" destId="{DE823D39-EE8E-4051-84AA-4B10E78B895E}" srcOrd="4" destOrd="0" presId="urn:microsoft.com/office/officeart/2005/8/layout/orgChart1"/>
    <dgm:cxn modelId="{A3D715A2-1C12-401E-8183-B83E86A0486E}" type="presParOf" srcId="{9E4B88A4-2759-46B3-9F5C-5AA5D25B1B21}" destId="{94127B14-FD78-431E-9429-2FCF29236AF6}" srcOrd="5" destOrd="0" presId="urn:microsoft.com/office/officeart/2005/8/layout/orgChart1"/>
    <dgm:cxn modelId="{622EF708-62DF-4F84-9730-3066AB35EEDC}" type="presParOf" srcId="{94127B14-FD78-431E-9429-2FCF29236AF6}" destId="{62AC38C3-BDCD-47AE-B0CF-43E29FD96773}" srcOrd="0" destOrd="0" presId="urn:microsoft.com/office/officeart/2005/8/layout/orgChart1"/>
    <dgm:cxn modelId="{E8B4CF18-B97D-45F4-B7B5-C394A10B9AEE}" type="presParOf" srcId="{62AC38C3-BDCD-47AE-B0CF-43E29FD96773}" destId="{52E6E021-8860-4968-9906-D2663305A2AA}" srcOrd="0" destOrd="0" presId="urn:microsoft.com/office/officeart/2005/8/layout/orgChart1"/>
    <dgm:cxn modelId="{EC792830-0F85-4E44-9DDA-9815AC3D500D}" type="presParOf" srcId="{62AC38C3-BDCD-47AE-B0CF-43E29FD96773}" destId="{C0B56670-2FD9-421B-8CF5-E7B8B820229F}" srcOrd="1" destOrd="0" presId="urn:microsoft.com/office/officeart/2005/8/layout/orgChart1"/>
    <dgm:cxn modelId="{93168037-1FBF-49F5-8E1E-2BD70AE680F5}" type="presParOf" srcId="{94127B14-FD78-431E-9429-2FCF29236AF6}" destId="{7AFA2AB1-271A-4E1E-8D4E-2469E72E8E77}" srcOrd="1" destOrd="0" presId="urn:microsoft.com/office/officeart/2005/8/layout/orgChart1"/>
    <dgm:cxn modelId="{03CE40F1-7A12-4AE7-BC96-575A682CA55F}" type="presParOf" srcId="{94127B14-FD78-431E-9429-2FCF29236AF6}" destId="{77A59707-981D-4AF3-B265-3FF4769B9717}" srcOrd="2" destOrd="0" presId="urn:microsoft.com/office/officeart/2005/8/layout/orgChart1"/>
    <dgm:cxn modelId="{353FDAC2-190F-4498-9FFB-F52310B649DB}" type="presParOf" srcId="{9E4B88A4-2759-46B3-9F5C-5AA5D25B1B21}" destId="{29664058-CF86-4A8D-8A7F-BE36D7F30D88}" srcOrd="6" destOrd="0" presId="urn:microsoft.com/office/officeart/2005/8/layout/orgChart1"/>
    <dgm:cxn modelId="{E7C3346A-46A1-463C-BC3C-8293EC2FE97A}" type="presParOf" srcId="{9E4B88A4-2759-46B3-9F5C-5AA5D25B1B21}" destId="{9C2DBDA0-D98A-440E-8AC1-D79FC87E7395}" srcOrd="7" destOrd="0" presId="urn:microsoft.com/office/officeart/2005/8/layout/orgChart1"/>
    <dgm:cxn modelId="{69716664-F4A9-4AA7-AE41-254F5F29A24B}" type="presParOf" srcId="{9C2DBDA0-D98A-440E-8AC1-D79FC87E7395}" destId="{A2EEF90E-D6D9-4586-9CF4-12FF33EB817F}" srcOrd="0" destOrd="0" presId="urn:microsoft.com/office/officeart/2005/8/layout/orgChart1"/>
    <dgm:cxn modelId="{213878E5-F3E4-4A61-8302-2003C8AA0453}" type="presParOf" srcId="{A2EEF90E-D6D9-4586-9CF4-12FF33EB817F}" destId="{C95605C6-7851-4B94-A639-01D43678398A}" srcOrd="0" destOrd="0" presId="urn:microsoft.com/office/officeart/2005/8/layout/orgChart1"/>
    <dgm:cxn modelId="{86B4360E-5365-47AC-9F72-8AF2F551D90E}" type="presParOf" srcId="{A2EEF90E-D6D9-4586-9CF4-12FF33EB817F}" destId="{BF41B35E-27D2-4A4E-B406-1670A2EDAF05}" srcOrd="1" destOrd="0" presId="urn:microsoft.com/office/officeart/2005/8/layout/orgChart1"/>
    <dgm:cxn modelId="{71C844E0-D4A5-4060-820E-F9D7BB85FDA7}" type="presParOf" srcId="{9C2DBDA0-D98A-440E-8AC1-D79FC87E7395}" destId="{04F1297A-B1AA-49C7-B7F7-EC70A265D26B}" srcOrd="1" destOrd="0" presId="urn:microsoft.com/office/officeart/2005/8/layout/orgChart1"/>
    <dgm:cxn modelId="{2A8D1128-C3FB-4ECD-A381-4A307DFB9B3B}" type="presParOf" srcId="{9C2DBDA0-D98A-440E-8AC1-D79FC87E7395}" destId="{524F7D93-1ABA-4CAA-9141-4CAD20ED7345}" srcOrd="2" destOrd="0" presId="urn:microsoft.com/office/officeart/2005/8/layout/orgChart1"/>
    <dgm:cxn modelId="{A6BD19D6-FB61-4441-95A5-7A48E2CBEF92}" type="presParOf" srcId="{9E4B88A4-2759-46B3-9F5C-5AA5D25B1B21}" destId="{A5878147-5967-4F62-B282-8AD94F741DA4}" srcOrd="8" destOrd="0" presId="urn:microsoft.com/office/officeart/2005/8/layout/orgChart1"/>
    <dgm:cxn modelId="{27C10D03-28DF-4719-A55D-3E454D102BC2}" type="presParOf" srcId="{9E4B88A4-2759-46B3-9F5C-5AA5D25B1B21}" destId="{29AB0C87-944C-4DBF-9FC1-E14D79577FB3}" srcOrd="9" destOrd="0" presId="urn:microsoft.com/office/officeart/2005/8/layout/orgChart1"/>
    <dgm:cxn modelId="{FA7631B9-8A57-4EEF-A73B-5B5FD85D53E9}" type="presParOf" srcId="{29AB0C87-944C-4DBF-9FC1-E14D79577FB3}" destId="{21C59A37-AAF8-4FE5-B71B-664E4111788E}" srcOrd="0" destOrd="0" presId="urn:microsoft.com/office/officeart/2005/8/layout/orgChart1"/>
    <dgm:cxn modelId="{3EB5BFF3-9033-4274-8423-933F174B361A}" type="presParOf" srcId="{21C59A37-AAF8-4FE5-B71B-664E4111788E}" destId="{652AC8DA-9720-4F21-8244-17ADE11A8D78}" srcOrd="0" destOrd="0" presId="urn:microsoft.com/office/officeart/2005/8/layout/orgChart1"/>
    <dgm:cxn modelId="{1C9CC3E0-4369-4B5E-A785-3E8854682A1B}" type="presParOf" srcId="{21C59A37-AAF8-4FE5-B71B-664E4111788E}" destId="{BBA3C19D-3257-45B3-9D44-9E0BE9945AA5}" srcOrd="1" destOrd="0" presId="urn:microsoft.com/office/officeart/2005/8/layout/orgChart1"/>
    <dgm:cxn modelId="{E1F74B64-31AE-4380-99E6-ED003D0C6EFD}" type="presParOf" srcId="{29AB0C87-944C-4DBF-9FC1-E14D79577FB3}" destId="{B44D985F-BEF3-49FF-9DDB-C893EDD96BD3}" srcOrd="1" destOrd="0" presId="urn:microsoft.com/office/officeart/2005/8/layout/orgChart1"/>
    <dgm:cxn modelId="{38DBE146-B71D-492B-B88F-B73E2C9FB325}" type="presParOf" srcId="{29AB0C87-944C-4DBF-9FC1-E14D79577FB3}" destId="{750B39D7-B576-4E34-B8C0-4216DD1EB242}" srcOrd="2" destOrd="0" presId="urn:microsoft.com/office/officeart/2005/8/layout/orgChart1"/>
    <dgm:cxn modelId="{F49BB5CD-F05A-451F-B920-A73E252DCE48}" type="presParOf" srcId="{40537087-3087-40F6-BCC6-1E9B050D0651}" destId="{B8F3C15A-EA95-473A-99DE-FC133DA258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2EF193-527D-46CC-B0F2-8F0CEB82D0E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8F9B675-B7C0-4B16-B9D0-60D77B5807E7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err="1" smtClean="0"/>
            <a:t>Önbüro</a:t>
          </a:r>
          <a:r>
            <a:rPr lang="tr-TR" sz="1200" dirty="0" smtClean="0"/>
            <a:t> Müdürü</a:t>
          </a:r>
        </a:p>
        <a:p>
          <a:r>
            <a:rPr lang="tr-TR" sz="1200" dirty="0" smtClean="0"/>
            <a:t>Front Office Manager</a:t>
          </a:r>
          <a:endParaRPr lang="tr-TR" sz="1200" dirty="0"/>
        </a:p>
      </dgm:t>
    </dgm:pt>
    <dgm:pt modelId="{DDB22702-4782-40C0-9B06-3E399A4B1692}" type="parTrans" cxnId="{282A193C-1AFF-4C3D-A120-EB4340B227E0}">
      <dgm:prSet/>
      <dgm:spPr/>
      <dgm:t>
        <a:bodyPr/>
        <a:lstStyle/>
        <a:p>
          <a:endParaRPr lang="tr-TR"/>
        </a:p>
      </dgm:t>
    </dgm:pt>
    <dgm:pt modelId="{30F2D924-4056-4749-8E9A-336A2B78CE57}" type="sibTrans" cxnId="{282A193C-1AFF-4C3D-A120-EB4340B227E0}">
      <dgm:prSet/>
      <dgm:spPr/>
      <dgm:t>
        <a:bodyPr/>
        <a:lstStyle/>
        <a:p>
          <a:endParaRPr lang="tr-TR"/>
        </a:p>
      </dgm:t>
    </dgm:pt>
    <dgm:pt modelId="{A83A004F-859E-4DB4-8BD7-B43306C6F994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smtClean="0"/>
            <a:t>Resepsiyon Şefi</a:t>
          </a:r>
          <a:endParaRPr lang="tr-TR" sz="1200" dirty="0"/>
        </a:p>
      </dgm:t>
    </dgm:pt>
    <dgm:pt modelId="{96418045-36D2-4438-9166-F8DF2F461123}" type="parTrans" cxnId="{85A82AC1-8FE3-4609-865C-16826B86CBF7}">
      <dgm:prSet/>
      <dgm:spPr/>
      <dgm:t>
        <a:bodyPr/>
        <a:lstStyle/>
        <a:p>
          <a:endParaRPr lang="tr-TR"/>
        </a:p>
      </dgm:t>
    </dgm:pt>
    <dgm:pt modelId="{D2801C5D-E955-46B6-B9EE-EB61580B47D5}" type="sibTrans" cxnId="{85A82AC1-8FE3-4609-865C-16826B86CBF7}">
      <dgm:prSet/>
      <dgm:spPr/>
      <dgm:t>
        <a:bodyPr/>
        <a:lstStyle/>
        <a:p>
          <a:endParaRPr lang="tr-TR"/>
        </a:p>
      </dgm:t>
    </dgm:pt>
    <dgm:pt modelId="{E6E4983E-B796-4359-A35A-6CA2E8FEFC41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Rezervasyon Şefi</a:t>
          </a:r>
        </a:p>
        <a:p>
          <a:r>
            <a:rPr lang="tr-TR" dirty="0" err="1" smtClean="0"/>
            <a:t>Reservation</a:t>
          </a:r>
          <a:r>
            <a:rPr lang="tr-TR" dirty="0" smtClean="0"/>
            <a:t> </a:t>
          </a:r>
          <a:r>
            <a:rPr lang="tr-TR" dirty="0" err="1" smtClean="0"/>
            <a:t>captain</a:t>
          </a:r>
          <a:endParaRPr lang="tr-TR" dirty="0"/>
        </a:p>
      </dgm:t>
    </dgm:pt>
    <dgm:pt modelId="{F0BC9FDD-4A9A-4367-A2DB-51DED86B8C85}" type="parTrans" cxnId="{CA094BCE-CAC8-45D8-A1AD-92347ACAF236}">
      <dgm:prSet/>
      <dgm:spPr/>
      <dgm:t>
        <a:bodyPr/>
        <a:lstStyle/>
        <a:p>
          <a:endParaRPr lang="tr-TR"/>
        </a:p>
      </dgm:t>
    </dgm:pt>
    <dgm:pt modelId="{FB9797C1-6DA7-453C-BE5C-57EBA682796B}" type="sibTrans" cxnId="{CA094BCE-CAC8-45D8-A1AD-92347ACAF236}">
      <dgm:prSet/>
      <dgm:spPr/>
      <dgm:t>
        <a:bodyPr/>
        <a:lstStyle/>
        <a:p>
          <a:endParaRPr lang="tr-TR"/>
        </a:p>
      </dgm:t>
    </dgm:pt>
    <dgm:pt modelId="{D0CB87E4-9DB2-40BC-B9FB-6BF2BF574531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Ön kasa</a:t>
          </a:r>
          <a:endParaRPr lang="tr-TR" dirty="0"/>
        </a:p>
      </dgm:t>
    </dgm:pt>
    <dgm:pt modelId="{D641B4F9-D50D-49B5-8246-0D24907173A8}" type="parTrans" cxnId="{5788362F-1FD3-4265-8DFA-3E02C1B38881}">
      <dgm:prSet/>
      <dgm:spPr/>
      <dgm:t>
        <a:bodyPr/>
        <a:lstStyle/>
        <a:p>
          <a:endParaRPr lang="tr-TR"/>
        </a:p>
      </dgm:t>
    </dgm:pt>
    <dgm:pt modelId="{64337C96-6F9F-4F44-BCE0-5A798775F23B}" type="sibTrans" cxnId="{5788362F-1FD3-4265-8DFA-3E02C1B38881}">
      <dgm:prSet/>
      <dgm:spPr/>
      <dgm:t>
        <a:bodyPr/>
        <a:lstStyle/>
        <a:p>
          <a:endParaRPr lang="tr-TR"/>
        </a:p>
      </dgm:t>
    </dgm:pt>
    <dgm:pt modelId="{DF62A60C-FF5B-49F7-8FA9-6C52AC20CDEA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err="1" smtClean="0"/>
            <a:t>Önbüro</a:t>
          </a:r>
          <a:r>
            <a:rPr lang="tr-TR" sz="1200" dirty="0" smtClean="0"/>
            <a:t> Müdür </a:t>
          </a:r>
          <a:r>
            <a:rPr lang="tr-TR" sz="1200" dirty="0" err="1" smtClean="0"/>
            <a:t>Yard</a:t>
          </a:r>
          <a:r>
            <a:rPr lang="tr-TR" sz="1200" dirty="0" smtClean="0"/>
            <a:t>.</a:t>
          </a:r>
        </a:p>
        <a:p>
          <a:r>
            <a:rPr lang="tr-TR" sz="1200" dirty="0" err="1" smtClean="0"/>
            <a:t>Ass.Front</a:t>
          </a:r>
          <a:r>
            <a:rPr lang="tr-TR" sz="1200" dirty="0" smtClean="0"/>
            <a:t> Office Manager</a:t>
          </a:r>
          <a:endParaRPr lang="tr-TR" sz="1200" dirty="0"/>
        </a:p>
      </dgm:t>
    </dgm:pt>
    <dgm:pt modelId="{934110D0-745D-4E9B-A2E7-74AF7213741E}" type="parTrans" cxnId="{B1D0D0F4-A7B3-462D-9DF5-ABB7411B0D3E}">
      <dgm:prSet/>
      <dgm:spPr/>
      <dgm:t>
        <a:bodyPr/>
        <a:lstStyle/>
        <a:p>
          <a:endParaRPr lang="tr-TR"/>
        </a:p>
      </dgm:t>
    </dgm:pt>
    <dgm:pt modelId="{9BF8CFAC-F8B9-4125-8087-3A0CD3EDA0DD}" type="sibTrans" cxnId="{B1D0D0F4-A7B3-462D-9DF5-ABB7411B0D3E}">
      <dgm:prSet/>
      <dgm:spPr/>
      <dgm:t>
        <a:bodyPr/>
        <a:lstStyle/>
        <a:p>
          <a:endParaRPr lang="tr-TR"/>
        </a:p>
      </dgm:t>
    </dgm:pt>
    <dgm:pt modelId="{353F8DD8-147B-46D8-9399-1BEF18EDE8AF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Concierge</a:t>
          </a:r>
          <a:endParaRPr lang="tr-TR" dirty="0" smtClean="0"/>
        </a:p>
        <a:p>
          <a:r>
            <a:rPr lang="tr-TR" dirty="0" err="1" smtClean="0"/>
            <a:t>Bellcaptain</a:t>
          </a:r>
          <a:endParaRPr lang="tr-TR" dirty="0"/>
        </a:p>
      </dgm:t>
    </dgm:pt>
    <dgm:pt modelId="{BE31FB22-ECE8-4E7C-9692-5454A48B22A9}" type="parTrans" cxnId="{A22DDC91-EDC3-4DC6-A8A5-22667E223C18}">
      <dgm:prSet/>
      <dgm:spPr/>
      <dgm:t>
        <a:bodyPr/>
        <a:lstStyle/>
        <a:p>
          <a:endParaRPr lang="tr-TR"/>
        </a:p>
      </dgm:t>
    </dgm:pt>
    <dgm:pt modelId="{852837FB-D091-4DC8-B45A-94103162FA66}" type="sibTrans" cxnId="{A22DDC91-EDC3-4DC6-A8A5-22667E223C18}">
      <dgm:prSet/>
      <dgm:spPr/>
      <dgm:t>
        <a:bodyPr/>
        <a:lstStyle/>
        <a:p>
          <a:endParaRPr lang="tr-TR"/>
        </a:p>
      </dgm:t>
    </dgm:pt>
    <dgm:pt modelId="{877A626D-076D-4CDB-8F79-C8D2168E23A0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Müşteri  İlişkileri</a:t>
          </a:r>
        </a:p>
        <a:p>
          <a:r>
            <a:rPr lang="tr-TR" dirty="0" smtClean="0"/>
            <a:t>Danışma Şefi</a:t>
          </a:r>
        </a:p>
        <a:p>
          <a:r>
            <a:rPr lang="tr-TR" dirty="0" smtClean="0"/>
            <a:t>Information </a:t>
          </a:r>
          <a:r>
            <a:rPr lang="tr-TR" dirty="0" err="1" smtClean="0"/>
            <a:t>clerk</a:t>
          </a:r>
          <a:r>
            <a:rPr lang="tr-TR" dirty="0" smtClean="0"/>
            <a:t> </a:t>
          </a:r>
          <a:endParaRPr lang="tr-TR" dirty="0"/>
        </a:p>
      </dgm:t>
    </dgm:pt>
    <dgm:pt modelId="{C021B3B8-6F09-4FBE-A774-F2F666DCA669}" type="parTrans" cxnId="{2F71D790-3080-4315-91C4-58C76A2E6655}">
      <dgm:prSet/>
      <dgm:spPr/>
      <dgm:t>
        <a:bodyPr/>
        <a:lstStyle/>
        <a:p>
          <a:endParaRPr lang="tr-TR"/>
        </a:p>
      </dgm:t>
    </dgm:pt>
    <dgm:pt modelId="{9233A0A3-7197-43C9-8C90-678543CDC716}" type="sibTrans" cxnId="{2F71D790-3080-4315-91C4-58C76A2E6655}">
      <dgm:prSet/>
      <dgm:spPr/>
      <dgm:t>
        <a:bodyPr/>
        <a:lstStyle/>
        <a:p>
          <a:endParaRPr lang="tr-TR"/>
        </a:p>
      </dgm:t>
    </dgm:pt>
    <dgm:pt modelId="{5325F166-ACF3-4F74-8AC2-61D4FA3FEFB5}" type="asst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smtClean="0"/>
            <a:t>Resepsiyon Memuru</a:t>
          </a:r>
        </a:p>
        <a:p>
          <a:r>
            <a:rPr lang="tr-TR" sz="1200" dirty="0" err="1" smtClean="0"/>
            <a:t>Receptionist</a:t>
          </a:r>
          <a:endParaRPr lang="tr-TR" sz="1200" dirty="0" smtClean="0"/>
        </a:p>
        <a:p>
          <a:r>
            <a:rPr lang="tr-TR" sz="1200" dirty="0" err="1" smtClean="0"/>
            <a:t>Desk</a:t>
          </a:r>
          <a:r>
            <a:rPr lang="tr-TR" sz="1200" dirty="0" smtClean="0"/>
            <a:t> </a:t>
          </a:r>
          <a:r>
            <a:rPr lang="tr-TR" sz="1200" dirty="0" err="1" smtClean="0"/>
            <a:t>Clerk</a:t>
          </a:r>
          <a:endParaRPr lang="tr-TR" sz="1200" dirty="0"/>
        </a:p>
      </dgm:t>
    </dgm:pt>
    <dgm:pt modelId="{5F912AA4-B0C7-484A-8731-D9569D113889}" type="parTrans" cxnId="{04F95DCB-6678-426C-909B-BA98454631D9}">
      <dgm:prSet/>
      <dgm:spPr/>
      <dgm:t>
        <a:bodyPr/>
        <a:lstStyle/>
        <a:p>
          <a:endParaRPr lang="tr-TR"/>
        </a:p>
      </dgm:t>
    </dgm:pt>
    <dgm:pt modelId="{AEC735D0-E24A-43F1-98AC-5303A38E051A}" type="sibTrans" cxnId="{04F95DCB-6678-426C-909B-BA98454631D9}">
      <dgm:prSet/>
      <dgm:spPr/>
      <dgm:t>
        <a:bodyPr/>
        <a:lstStyle/>
        <a:p>
          <a:endParaRPr lang="tr-TR"/>
        </a:p>
      </dgm:t>
    </dgm:pt>
    <dgm:pt modelId="{9E47C778-F441-4BA5-984E-980A9D866E1A}" type="asst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smtClean="0"/>
            <a:t>Gece İşlemcisi</a:t>
          </a:r>
        </a:p>
        <a:p>
          <a:r>
            <a:rPr lang="tr-TR" sz="1200" dirty="0" err="1" smtClean="0"/>
            <a:t>Night</a:t>
          </a:r>
          <a:r>
            <a:rPr lang="tr-TR" sz="1200" dirty="0" smtClean="0"/>
            <a:t> </a:t>
          </a:r>
          <a:r>
            <a:rPr lang="tr-TR" sz="1200" dirty="0" err="1" smtClean="0"/>
            <a:t>Auditor</a:t>
          </a:r>
          <a:r>
            <a:rPr lang="tr-TR" sz="1200" dirty="0" smtClean="0"/>
            <a:t> </a:t>
          </a:r>
          <a:endParaRPr lang="tr-TR" sz="1200" dirty="0"/>
        </a:p>
      </dgm:t>
    </dgm:pt>
    <dgm:pt modelId="{22A18D0E-B451-461A-9E80-A829E766415B}" type="parTrans" cxnId="{14E3E09D-BCDA-445C-9EC4-F8AAA7B276AC}">
      <dgm:prSet/>
      <dgm:spPr/>
      <dgm:t>
        <a:bodyPr/>
        <a:lstStyle/>
        <a:p>
          <a:endParaRPr lang="tr-TR"/>
        </a:p>
      </dgm:t>
    </dgm:pt>
    <dgm:pt modelId="{03A26932-31A3-4261-9A7D-1D14F23420DA}" type="sibTrans" cxnId="{14E3E09D-BCDA-445C-9EC4-F8AAA7B276AC}">
      <dgm:prSet/>
      <dgm:spPr/>
      <dgm:t>
        <a:bodyPr/>
        <a:lstStyle/>
        <a:p>
          <a:endParaRPr lang="tr-TR"/>
        </a:p>
      </dgm:t>
    </dgm:pt>
    <dgm:pt modelId="{C630072E-B1F6-40A2-A958-609D4FD318BA}" type="asst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smtClean="0"/>
            <a:t>Santral</a:t>
          </a:r>
          <a:endParaRPr lang="tr-TR" sz="1200" dirty="0"/>
        </a:p>
      </dgm:t>
    </dgm:pt>
    <dgm:pt modelId="{F076C5D1-C589-4603-9CEC-9D6FCDBEB145}" type="parTrans" cxnId="{3F1CE590-A6A0-4B80-B19F-3E7DAD3540AC}">
      <dgm:prSet/>
      <dgm:spPr/>
      <dgm:t>
        <a:bodyPr/>
        <a:lstStyle/>
        <a:p>
          <a:endParaRPr lang="tr-TR"/>
        </a:p>
      </dgm:t>
    </dgm:pt>
    <dgm:pt modelId="{11A313A0-8075-41A5-87EA-5A2155059A4C}" type="sibTrans" cxnId="{3F1CE590-A6A0-4B80-B19F-3E7DAD3540AC}">
      <dgm:prSet/>
      <dgm:spPr/>
      <dgm:t>
        <a:bodyPr/>
        <a:lstStyle/>
        <a:p>
          <a:endParaRPr lang="tr-TR"/>
        </a:p>
      </dgm:t>
    </dgm:pt>
    <dgm:pt modelId="{3680100D-FE5E-449D-97BE-0FAC84AAA36D}" type="asst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050" dirty="0" smtClean="0"/>
            <a:t>Gece Resepsiyon memuru</a:t>
          </a:r>
        </a:p>
        <a:p>
          <a:r>
            <a:rPr lang="tr-TR" sz="1050" dirty="0" err="1" smtClean="0"/>
            <a:t>Night</a:t>
          </a:r>
          <a:r>
            <a:rPr lang="tr-TR" sz="1050" dirty="0" smtClean="0"/>
            <a:t> </a:t>
          </a:r>
          <a:r>
            <a:rPr lang="tr-TR" sz="1050" dirty="0" err="1" smtClean="0"/>
            <a:t>Receptionist</a:t>
          </a:r>
          <a:endParaRPr lang="tr-TR" sz="1050" dirty="0" smtClean="0"/>
        </a:p>
        <a:p>
          <a:r>
            <a:rPr lang="tr-TR" sz="1050" dirty="0" err="1" smtClean="0"/>
            <a:t>Night</a:t>
          </a:r>
          <a:r>
            <a:rPr lang="tr-TR" sz="1050" dirty="0" smtClean="0"/>
            <a:t> </a:t>
          </a:r>
          <a:r>
            <a:rPr lang="tr-TR" sz="1050" dirty="0" err="1" smtClean="0"/>
            <a:t>Room</a:t>
          </a:r>
          <a:r>
            <a:rPr lang="tr-TR" sz="1050" dirty="0" smtClean="0"/>
            <a:t> </a:t>
          </a:r>
          <a:r>
            <a:rPr lang="tr-TR" sz="1050" dirty="0" err="1" smtClean="0"/>
            <a:t>Clerk</a:t>
          </a:r>
          <a:endParaRPr lang="tr-TR" sz="1050" dirty="0"/>
        </a:p>
      </dgm:t>
    </dgm:pt>
    <dgm:pt modelId="{CC8B601F-A47E-4F1A-99B3-DE5E7AB9D647}" type="parTrans" cxnId="{1073565F-46C4-4379-A24D-4A50D016D4F8}">
      <dgm:prSet/>
      <dgm:spPr/>
      <dgm:t>
        <a:bodyPr/>
        <a:lstStyle/>
        <a:p>
          <a:endParaRPr lang="tr-TR"/>
        </a:p>
      </dgm:t>
    </dgm:pt>
    <dgm:pt modelId="{028E38F9-7241-493D-830F-F8E4FBA46904}" type="sibTrans" cxnId="{1073565F-46C4-4379-A24D-4A50D016D4F8}">
      <dgm:prSet/>
      <dgm:spPr/>
      <dgm:t>
        <a:bodyPr/>
        <a:lstStyle/>
        <a:p>
          <a:endParaRPr lang="tr-TR"/>
        </a:p>
      </dgm:t>
    </dgm:pt>
    <dgm:pt modelId="{55E2D21B-989C-474C-ADC1-593FC472B8F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smtClean="0"/>
            <a:t>Rezervasyon Memuru</a:t>
          </a:r>
        </a:p>
        <a:p>
          <a:r>
            <a:rPr lang="tr-TR" sz="1200" dirty="0" err="1" smtClean="0"/>
            <a:t>Reservation</a:t>
          </a:r>
          <a:r>
            <a:rPr lang="tr-TR" sz="1200" dirty="0" smtClean="0"/>
            <a:t> </a:t>
          </a:r>
          <a:r>
            <a:rPr lang="tr-TR" sz="1200" dirty="0" err="1" smtClean="0"/>
            <a:t>Clerk</a:t>
          </a:r>
          <a:endParaRPr lang="tr-TR" sz="1200" dirty="0"/>
        </a:p>
      </dgm:t>
    </dgm:pt>
    <dgm:pt modelId="{9DEAA585-4029-4AA3-B23E-F3F7F4374258}" type="parTrans" cxnId="{073DF2BD-6ED2-4876-AC0C-C5BF1F3A714B}">
      <dgm:prSet/>
      <dgm:spPr/>
      <dgm:t>
        <a:bodyPr/>
        <a:lstStyle/>
        <a:p>
          <a:endParaRPr lang="tr-TR"/>
        </a:p>
      </dgm:t>
    </dgm:pt>
    <dgm:pt modelId="{7744A17A-14D2-4D4D-A377-46D74022E194}" type="sibTrans" cxnId="{073DF2BD-6ED2-4876-AC0C-C5BF1F3A714B}">
      <dgm:prSet/>
      <dgm:spPr/>
      <dgm:t>
        <a:bodyPr/>
        <a:lstStyle/>
        <a:p>
          <a:endParaRPr lang="tr-TR"/>
        </a:p>
      </dgm:t>
    </dgm:pt>
    <dgm:pt modelId="{E6B409F0-61DB-4276-B973-C792F77C3286}" type="asst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200" dirty="0" err="1" smtClean="0"/>
            <a:t>Bellboy</a:t>
          </a:r>
          <a:endParaRPr lang="tr-TR" sz="1200" dirty="0"/>
        </a:p>
      </dgm:t>
    </dgm:pt>
    <dgm:pt modelId="{297A98B7-0573-4772-B1A9-AFAE46723F49}" type="parTrans" cxnId="{E8135046-2432-4310-8DB3-9FFEF51C8DCD}">
      <dgm:prSet/>
      <dgm:spPr/>
      <dgm:t>
        <a:bodyPr/>
        <a:lstStyle/>
        <a:p>
          <a:endParaRPr lang="tr-TR"/>
        </a:p>
      </dgm:t>
    </dgm:pt>
    <dgm:pt modelId="{DBD3CA8A-DD58-43EE-92AF-B71AFC93A521}" type="sibTrans" cxnId="{E8135046-2432-4310-8DB3-9FFEF51C8DCD}">
      <dgm:prSet/>
      <dgm:spPr/>
      <dgm:t>
        <a:bodyPr/>
        <a:lstStyle/>
        <a:p>
          <a:endParaRPr lang="tr-TR"/>
        </a:p>
      </dgm:t>
    </dgm:pt>
    <dgm:pt modelId="{A4313420-ED96-4D1C-9A5F-32948F57CFC8}" type="asst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Doorman</a:t>
          </a:r>
          <a:endParaRPr lang="tr-TR" dirty="0"/>
        </a:p>
      </dgm:t>
    </dgm:pt>
    <dgm:pt modelId="{D2E90E79-D70C-44C9-AE5A-7E49DD72E0DC}" type="parTrans" cxnId="{6BE57E4C-0934-4F05-BCE9-E12713DC6B15}">
      <dgm:prSet/>
      <dgm:spPr/>
      <dgm:t>
        <a:bodyPr/>
        <a:lstStyle/>
        <a:p>
          <a:endParaRPr lang="tr-TR"/>
        </a:p>
      </dgm:t>
    </dgm:pt>
    <dgm:pt modelId="{4DDA59F3-90F7-4ADC-BA9F-246F9F329CB2}" type="sibTrans" cxnId="{6BE57E4C-0934-4F05-BCE9-E12713DC6B15}">
      <dgm:prSet/>
      <dgm:spPr/>
      <dgm:t>
        <a:bodyPr/>
        <a:lstStyle/>
        <a:p>
          <a:endParaRPr lang="tr-TR"/>
        </a:p>
      </dgm:t>
    </dgm:pt>
    <dgm:pt modelId="{61687AE4-5EFA-4495-9614-FD1FCDA7CBB8}" type="asst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Liftman</a:t>
          </a:r>
          <a:endParaRPr lang="tr-TR" dirty="0"/>
        </a:p>
      </dgm:t>
    </dgm:pt>
    <dgm:pt modelId="{CBEB0222-16DC-489F-9E11-6483861A7247}" type="parTrans" cxnId="{108B09A8-9FC1-4903-A830-20F7C2BC02C0}">
      <dgm:prSet/>
      <dgm:spPr/>
      <dgm:t>
        <a:bodyPr/>
        <a:lstStyle/>
        <a:p>
          <a:endParaRPr lang="tr-TR"/>
        </a:p>
      </dgm:t>
    </dgm:pt>
    <dgm:pt modelId="{AA7037BC-C285-4F5F-A8ED-39838647931A}" type="sibTrans" cxnId="{108B09A8-9FC1-4903-A830-20F7C2BC02C0}">
      <dgm:prSet/>
      <dgm:spPr/>
      <dgm:t>
        <a:bodyPr/>
        <a:lstStyle/>
        <a:p>
          <a:endParaRPr lang="tr-TR"/>
        </a:p>
      </dgm:t>
    </dgm:pt>
    <dgm:pt modelId="{6412BD2B-C5C6-4F9C-A6CB-2D6757ED58CA}" type="asst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Cloak</a:t>
          </a:r>
          <a:r>
            <a:rPr lang="tr-TR" dirty="0" smtClean="0"/>
            <a:t> </a:t>
          </a:r>
          <a:r>
            <a:rPr lang="tr-TR" dirty="0" err="1" smtClean="0"/>
            <a:t>Room</a:t>
          </a:r>
          <a:endParaRPr lang="tr-TR" dirty="0"/>
        </a:p>
      </dgm:t>
    </dgm:pt>
    <dgm:pt modelId="{9F0AF6BF-80B0-480B-B3BA-713329831477}" type="parTrans" cxnId="{3D390504-7D19-47E6-9E19-609E0CE7CE77}">
      <dgm:prSet/>
      <dgm:spPr/>
      <dgm:t>
        <a:bodyPr/>
        <a:lstStyle/>
        <a:p>
          <a:endParaRPr lang="tr-TR"/>
        </a:p>
      </dgm:t>
    </dgm:pt>
    <dgm:pt modelId="{7CB34144-737B-4193-AC7F-85D29CFD96EC}" type="sibTrans" cxnId="{3D390504-7D19-47E6-9E19-609E0CE7CE77}">
      <dgm:prSet/>
      <dgm:spPr/>
      <dgm:t>
        <a:bodyPr/>
        <a:lstStyle/>
        <a:p>
          <a:endParaRPr lang="tr-TR"/>
        </a:p>
      </dgm:t>
    </dgm:pt>
    <dgm:pt modelId="{4A61E68A-CF3C-4B5D-BB0C-B99F7B07313F}" type="asst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Pageboy</a:t>
          </a:r>
          <a:endParaRPr lang="tr-TR" dirty="0"/>
        </a:p>
      </dgm:t>
    </dgm:pt>
    <dgm:pt modelId="{CCBD5786-5BA2-4192-952B-4792A20FAA75}" type="parTrans" cxnId="{FE2F3119-5DE8-46E6-9F57-D0767B391920}">
      <dgm:prSet/>
      <dgm:spPr/>
      <dgm:t>
        <a:bodyPr/>
        <a:lstStyle/>
        <a:p>
          <a:endParaRPr lang="tr-TR"/>
        </a:p>
      </dgm:t>
    </dgm:pt>
    <dgm:pt modelId="{B040C133-BF18-4027-BBF5-63F16384D8CC}" type="sibTrans" cxnId="{FE2F3119-5DE8-46E6-9F57-D0767B391920}">
      <dgm:prSet/>
      <dgm:spPr/>
      <dgm:t>
        <a:bodyPr/>
        <a:lstStyle/>
        <a:p>
          <a:endParaRPr lang="tr-TR"/>
        </a:p>
      </dgm:t>
    </dgm:pt>
    <dgm:pt modelId="{0251A107-52E9-4AC4-81B1-D5F594CE8ACD}" type="asst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Nightkeeper</a:t>
          </a:r>
          <a:endParaRPr lang="tr-TR" dirty="0"/>
        </a:p>
      </dgm:t>
    </dgm:pt>
    <dgm:pt modelId="{A43FC21F-2689-449E-9EFE-91444F994A97}" type="parTrans" cxnId="{7AD56A3C-7299-4B2D-858B-BF17395B95EA}">
      <dgm:prSet/>
      <dgm:spPr/>
      <dgm:t>
        <a:bodyPr/>
        <a:lstStyle/>
        <a:p>
          <a:endParaRPr lang="tr-TR"/>
        </a:p>
      </dgm:t>
    </dgm:pt>
    <dgm:pt modelId="{BC22875A-CD3A-4F5A-9316-F158E60B255B}" type="sibTrans" cxnId="{7AD56A3C-7299-4B2D-858B-BF17395B95EA}">
      <dgm:prSet/>
      <dgm:spPr/>
      <dgm:t>
        <a:bodyPr/>
        <a:lstStyle/>
        <a:p>
          <a:endParaRPr lang="tr-TR"/>
        </a:p>
      </dgm:t>
    </dgm:pt>
    <dgm:pt modelId="{FECA1A7F-8325-435C-B6DA-6913DF8F59D7}" type="pres">
      <dgm:prSet presAssocID="{962EF193-527D-46CC-B0F2-8F0CEB82D0E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E198B7E9-857E-4E5C-B354-EB460D90DE29}" type="pres">
      <dgm:prSet presAssocID="{DF62A60C-FF5B-49F7-8FA9-6C52AC20CDEA}" presName="hierRoot1" presStyleCnt="0">
        <dgm:presLayoutVars>
          <dgm:hierBranch val="init"/>
        </dgm:presLayoutVars>
      </dgm:prSet>
      <dgm:spPr/>
    </dgm:pt>
    <dgm:pt modelId="{85A351F9-A925-4FE6-9059-09585FAF070B}" type="pres">
      <dgm:prSet presAssocID="{DF62A60C-FF5B-49F7-8FA9-6C52AC20CDEA}" presName="rootComposite1" presStyleCnt="0"/>
      <dgm:spPr/>
    </dgm:pt>
    <dgm:pt modelId="{19B71561-E658-4D75-B764-052182EA8C4F}" type="pres">
      <dgm:prSet presAssocID="{DF62A60C-FF5B-49F7-8FA9-6C52AC20CDEA}" presName="rootText1" presStyleLbl="node0" presStyleIdx="0" presStyleCnt="2" custLinFactX="17129" custLinFactNeighborX="100000" custLinFactNeighborY="729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193DA30-11E4-4BCE-AC79-30413637A2CB}" type="pres">
      <dgm:prSet presAssocID="{DF62A60C-FF5B-49F7-8FA9-6C52AC20CDEA}" presName="rootConnector1" presStyleLbl="node1" presStyleIdx="0" presStyleCnt="0"/>
      <dgm:spPr/>
      <dgm:t>
        <a:bodyPr/>
        <a:lstStyle/>
        <a:p>
          <a:endParaRPr lang="tr-TR"/>
        </a:p>
      </dgm:t>
    </dgm:pt>
    <dgm:pt modelId="{A5EC599E-8941-487E-BC1D-883DA1F12B7F}" type="pres">
      <dgm:prSet presAssocID="{DF62A60C-FF5B-49F7-8FA9-6C52AC20CDEA}" presName="hierChild2" presStyleCnt="0"/>
      <dgm:spPr/>
    </dgm:pt>
    <dgm:pt modelId="{BAC21681-B2B2-46A9-963B-1C89B72C182A}" type="pres">
      <dgm:prSet presAssocID="{DF62A60C-FF5B-49F7-8FA9-6C52AC20CDEA}" presName="hierChild3" presStyleCnt="0"/>
      <dgm:spPr/>
    </dgm:pt>
    <dgm:pt modelId="{8E1659DF-992A-4801-AC82-EA3C6D854960}" type="pres">
      <dgm:prSet presAssocID="{78F9B675-B7C0-4B16-B9D0-60D77B5807E7}" presName="hierRoot1" presStyleCnt="0">
        <dgm:presLayoutVars>
          <dgm:hierBranch val="init"/>
        </dgm:presLayoutVars>
      </dgm:prSet>
      <dgm:spPr/>
    </dgm:pt>
    <dgm:pt modelId="{9B4093F5-710E-4783-956C-2EDC7A04822C}" type="pres">
      <dgm:prSet presAssocID="{78F9B675-B7C0-4B16-B9D0-60D77B5807E7}" presName="rootComposite1" presStyleCnt="0"/>
      <dgm:spPr/>
    </dgm:pt>
    <dgm:pt modelId="{BDA4EE78-865D-452F-BAC7-2A2EB63E6D48}" type="pres">
      <dgm:prSet presAssocID="{78F9B675-B7C0-4B16-B9D0-60D77B5807E7}" presName="rootText1" presStyleLbl="node0" presStyleIdx="1" presStyleCnt="2" custLinFactY="-25865" custLinFactNeighborX="-5553" custLinFactNeighborY="-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4405577-8327-43EF-96F1-84C61533A1F3}" type="pres">
      <dgm:prSet presAssocID="{78F9B675-B7C0-4B16-B9D0-60D77B5807E7}" presName="rootConnector1" presStyleLbl="node1" presStyleIdx="0" presStyleCnt="0"/>
      <dgm:spPr/>
      <dgm:t>
        <a:bodyPr/>
        <a:lstStyle/>
        <a:p>
          <a:endParaRPr lang="tr-TR"/>
        </a:p>
      </dgm:t>
    </dgm:pt>
    <dgm:pt modelId="{E4047C93-F3E6-4958-A1F5-B7ED230A3223}" type="pres">
      <dgm:prSet presAssocID="{78F9B675-B7C0-4B16-B9D0-60D77B5807E7}" presName="hierChild2" presStyleCnt="0"/>
      <dgm:spPr/>
    </dgm:pt>
    <dgm:pt modelId="{51ED699E-7F9B-4927-B0C7-E342034ECF49}" type="pres">
      <dgm:prSet presAssocID="{96418045-36D2-4438-9166-F8DF2F461123}" presName="Name37" presStyleLbl="parChTrans1D2" presStyleIdx="0" presStyleCnt="5"/>
      <dgm:spPr/>
      <dgm:t>
        <a:bodyPr/>
        <a:lstStyle/>
        <a:p>
          <a:endParaRPr lang="tr-TR"/>
        </a:p>
      </dgm:t>
    </dgm:pt>
    <dgm:pt modelId="{1ADD371E-1C2B-4090-989F-331992A22CCC}" type="pres">
      <dgm:prSet presAssocID="{A83A004F-859E-4DB4-8BD7-B43306C6F994}" presName="hierRoot2" presStyleCnt="0">
        <dgm:presLayoutVars>
          <dgm:hierBranch val="init"/>
        </dgm:presLayoutVars>
      </dgm:prSet>
      <dgm:spPr/>
    </dgm:pt>
    <dgm:pt modelId="{55D203D3-B3C4-456D-BC66-9E35D3995D88}" type="pres">
      <dgm:prSet presAssocID="{A83A004F-859E-4DB4-8BD7-B43306C6F994}" presName="rootComposite" presStyleCnt="0"/>
      <dgm:spPr/>
    </dgm:pt>
    <dgm:pt modelId="{58847250-A6EC-43AB-A40F-9F7A2212C449}" type="pres">
      <dgm:prSet presAssocID="{A83A004F-859E-4DB4-8BD7-B43306C6F994}" presName="rootText" presStyleLbl="node2" presStyleIdx="0" presStyleCnt="5" custLinFactNeighborX="-1118" custLinFactNeighborY="-372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9A92BD5-C7C7-4E46-B33F-10F01EC21136}" type="pres">
      <dgm:prSet presAssocID="{A83A004F-859E-4DB4-8BD7-B43306C6F994}" presName="rootConnector" presStyleLbl="node2" presStyleIdx="0" presStyleCnt="5"/>
      <dgm:spPr/>
      <dgm:t>
        <a:bodyPr/>
        <a:lstStyle/>
        <a:p>
          <a:endParaRPr lang="tr-TR"/>
        </a:p>
      </dgm:t>
    </dgm:pt>
    <dgm:pt modelId="{461E7B0A-E59F-40E5-9DF9-AC9BD2DE2935}" type="pres">
      <dgm:prSet presAssocID="{A83A004F-859E-4DB4-8BD7-B43306C6F994}" presName="hierChild4" presStyleCnt="0"/>
      <dgm:spPr/>
    </dgm:pt>
    <dgm:pt modelId="{35E312D2-2524-4D9B-949A-8D78A294BDE6}" type="pres">
      <dgm:prSet presAssocID="{A83A004F-859E-4DB4-8BD7-B43306C6F994}" presName="hierChild5" presStyleCnt="0"/>
      <dgm:spPr/>
    </dgm:pt>
    <dgm:pt modelId="{01C57D50-87E9-4BF8-B436-29E42CCAB64F}" type="pres">
      <dgm:prSet presAssocID="{5F912AA4-B0C7-484A-8731-D9569D113889}" presName="Name111" presStyleLbl="parChTrans1D3" presStyleIdx="0" presStyleCnt="11"/>
      <dgm:spPr/>
      <dgm:t>
        <a:bodyPr/>
        <a:lstStyle/>
        <a:p>
          <a:endParaRPr lang="tr-TR"/>
        </a:p>
      </dgm:t>
    </dgm:pt>
    <dgm:pt modelId="{784C8CE7-B1AB-408C-9920-EA572B915097}" type="pres">
      <dgm:prSet presAssocID="{5325F166-ACF3-4F74-8AC2-61D4FA3FEFB5}" presName="hierRoot3" presStyleCnt="0">
        <dgm:presLayoutVars>
          <dgm:hierBranch val="init"/>
        </dgm:presLayoutVars>
      </dgm:prSet>
      <dgm:spPr/>
    </dgm:pt>
    <dgm:pt modelId="{42017C9F-07D9-4A1E-842D-90FE9DB90DA6}" type="pres">
      <dgm:prSet presAssocID="{5325F166-ACF3-4F74-8AC2-61D4FA3FEFB5}" presName="rootComposite3" presStyleCnt="0"/>
      <dgm:spPr/>
    </dgm:pt>
    <dgm:pt modelId="{8D717CE2-14AD-4CB5-9D64-F3D697782BFA}" type="pres">
      <dgm:prSet presAssocID="{5325F166-ACF3-4F74-8AC2-61D4FA3FEFB5}" presName="rootText3" presStyleLbl="asst2" presStyleIdx="0" presStyleCnt="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F4AA894-5816-4605-9158-81C37FA2A7A8}" type="pres">
      <dgm:prSet presAssocID="{5325F166-ACF3-4F74-8AC2-61D4FA3FEFB5}" presName="rootConnector3" presStyleLbl="asst2" presStyleIdx="0" presStyleCnt="10"/>
      <dgm:spPr/>
      <dgm:t>
        <a:bodyPr/>
        <a:lstStyle/>
        <a:p>
          <a:endParaRPr lang="tr-TR"/>
        </a:p>
      </dgm:t>
    </dgm:pt>
    <dgm:pt modelId="{E2646D8C-0A03-463E-B763-F2092557E87D}" type="pres">
      <dgm:prSet presAssocID="{5325F166-ACF3-4F74-8AC2-61D4FA3FEFB5}" presName="hierChild6" presStyleCnt="0"/>
      <dgm:spPr/>
    </dgm:pt>
    <dgm:pt modelId="{E33001E1-2F2F-4A0B-A203-3645A683F8BA}" type="pres">
      <dgm:prSet presAssocID="{5325F166-ACF3-4F74-8AC2-61D4FA3FEFB5}" presName="hierChild7" presStyleCnt="0"/>
      <dgm:spPr/>
    </dgm:pt>
    <dgm:pt modelId="{6FFEA3A1-9C74-4E36-920F-094E09F8B3D0}" type="pres">
      <dgm:prSet presAssocID="{22A18D0E-B451-461A-9E80-A829E766415B}" presName="Name111" presStyleLbl="parChTrans1D3" presStyleIdx="1" presStyleCnt="11"/>
      <dgm:spPr/>
      <dgm:t>
        <a:bodyPr/>
        <a:lstStyle/>
        <a:p>
          <a:endParaRPr lang="tr-TR"/>
        </a:p>
      </dgm:t>
    </dgm:pt>
    <dgm:pt modelId="{0C043141-A1F4-4BDF-9EBF-6E31178C1700}" type="pres">
      <dgm:prSet presAssocID="{9E47C778-F441-4BA5-984E-980A9D866E1A}" presName="hierRoot3" presStyleCnt="0">
        <dgm:presLayoutVars>
          <dgm:hierBranch val="init"/>
        </dgm:presLayoutVars>
      </dgm:prSet>
      <dgm:spPr/>
    </dgm:pt>
    <dgm:pt modelId="{32F97854-5FC3-42E6-9FAC-8109CBE28D3E}" type="pres">
      <dgm:prSet presAssocID="{9E47C778-F441-4BA5-984E-980A9D866E1A}" presName="rootComposite3" presStyleCnt="0"/>
      <dgm:spPr/>
    </dgm:pt>
    <dgm:pt modelId="{70E096A9-491B-4DBE-B60B-5D1D53A4AB30}" type="pres">
      <dgm:prSet presAssocID="{9E47C778-F441-4BA5-984E-980A9D866E1A}" presName="rootText3" presStyleLbl="asst2" presStyleIdx="1" presStyleCnt="10" custLinFactX="-21270" custLinFactY="14573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3D56452-E072-4F90-8A7C-C903FE334C35}" type="pres">
      <dgm:prSet presAssocID="{9E47C778-F441-4BA5-984E-980A9D866E1A}" presName="rootConnector3" presStyleLbl="asst2" presStyleIdx="1" presStyleCnt="10"/>
      <dgm:spPr/>
      <dgm:t>
        <a:bodyPr/>
        <a:lstStyle/>
        <a:p>
          <a:endParaRPr lang="tr-TR"/>
        </a:p>
      </dgm:t>
    </dgm:pt>
    <dgm:pt modelId="{1D475BD6-2910-438F-87BC-0827F6CDE227}" type="pres">
      <dgm:prSet presAssocID="{9E47C778-F441-4BA5-984E-980A9D866E1A}" presName="hierChild6" presStyleCnt="0"/>
      <dgm:spPr/>
    </dgm:pt>
    <dgm:pt modelId="{E84F3A7F-211A-430F-B4F6-15785AF45D0D}" type="pres">
      <dgm:prSet presAssocID="{9E47C778-F441-4BA5-984E-980A9D866E1A}" presName="hierChild7" presStyleCnt="0"/>
      <dgm:spPr/>
    </dgm:pt>
    <dgm:pt modelId="{567A50B7-DD9A-4B8F-AE81-BDDB24172042}" type="pres">
      <dgm:prSet presAssocID="{F076C5D1-C589-4603-9CEC-9D6FCDBEB145}" presName="Name111" presStyleLbl="parChTrans1D3" presStyleIdx="2" presStyleCnt="11"/>
      <dgm:spPr/>
      <dgm:t>
        <a:bodyPr/>
        <a:lstStyle/>
        <a:p>
          <a:endParaRPr lang="tr-TR"/>
        </a:p>
      </dgm:t>
    </dgm:pt>
    <dgm:pt modelId="{60434492-DC02-4BA7-A3E5-0AA1E5FAE394}" type="pres">
      <dgm:prSet presAssocID="{C630072E-B1F6-40A2-A958-609D4FD318BA}" presName="hierRoot3" presStyleCnt="0">
        <dgm:presLayoutVars>
          <dgm:hierBranch val="init"/>
        </dgm:presLayoutVars>
      </dgm:prSet>
      <dgm:spPr/>
    </dgm:pt>
    <dgm:pt modelId="{C00B319C-C6D4-4CFF-83FC-34747B3DE00D}" type="pres">
      <dgm:prSet presAssocID="{C630072E-B1F6-40A2-A958-609D4FD318BA}" presName="rootComposite3" presStyleCnt="0"/>
      <dgm:spPr/>
    </dgm:pt>
    <dgm:pt modelId="{4F6E869D-E1FE-400B-A6B0-EEF30356F02F}" type="pres">
      <dgm:prSet presAssocID="{C630072E-B1F6-40A2-A958-609D4FD318BA}" presName="rootText3" presStyleLbl="asst2" presStyleIdx="2" presStyleCnt="10" custScaleY="51843" custLinFactNeighborX="-270" custLinFactNeighborY="678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E4CEA74-D3AD-484F-A893-496D8316C901}" type="pres">
      <dgm:prSet presAssocID="{C630072E-B1F6-40A2-A958-609D4FD318BA}" presName="rootConnector3" presStyleLbl="asst2" presStyleIdx="2" presStyleCnt="10"/>
      <dgm:spPr/>
      <dgm:t>
        <a:bodyPr/>
        <a:lstStyle/>
        <a:p>
          <a:endParaRPr lang="tr-TR"/>
        </a:p>
      </dgm:t>
    </dgm:pt>
    <dgm:pt modelId="{298A5113-E64C-4E89-B948-44CF07344B28}" type="pres">
      <dgm:prSet presAssocID="{C630072E-B1F6-40A2-A958-609D4FD318BA}" presName="hierChild6" presStyleCnt="0"/>
      <dgm:spPr/>
    </dgm:pt>
    <dgm:pt modelId="{B030B7B6-78DF-40EB-91AF-759157356A6D}" type="pres">
      <dgm:prSet presAssocID="{C630072E-B1F6-40A2-A958-609D4FD318BA}" presName="hierChild7" presStyleCnt="0"/>
      <dgm:spPr/>
    </dgm:pt>
    <dgm:pt modelId="{41B38F64-81A2-4C38-AE48-FCD0509B5A31}" type="pres">
      <dgm:prSet presAssocID="{CC8B601F-A47E-4F1A-99B3-DE5E7AB9D647}" presName="Name111" presStyleLbl="parChTrans1D3" presStyleIdx="3" presStyleCnt="11"/>
      <dgm:spPr/>
      <dgm:t>
        <a:bodyPr/>
        <a:lstStyle/>
        <a:p>
          <a:endParaRPr lang="tr-TR"/>
        </a:p>
      </dgm:t>
    </dgm:pt>
    <dgm:pt modelId="{50E07E61-326A-4089-A966-17517426314B}" type="pres">
      <dgm:prSet presAssocID="{3680100D-FE5E-449D-97BE-0FAC84AAA36D}" presName="hierRoot3" presStyleCnt="0">
        <dgm:presLayoutVars>
          <dgm:hierBranch val="init"/>
        </dgm:presLayoutVars>
      </dgm:prSet>
      <dgm:spPr/>
    </dgm:pt>
    <dgm:pt modelId="{81A81CF6-534E-40C1-8DFC-53A05F159331}" type="pres">
      <dgm:prSet presAssocID="{3680100D-FE5E-449D-97BE-0FAC84AAA36D}" presName="rootComposite3" presStyleCnt="0"/>
      <dgm:spPr/>
    </dgm:pt>
    <dgm:pt modelId="{DDE24DEE-8BF1-417C-B0AD-25A24457B88C}" type="pres">
      <dgm:prSet presAssocID="{3680100D-FE5E-449D-97BE-0FAC84AAA36D}" presName="rootText3" presStyleLbl="asst2" presStyleIdx="3" presStyleCnt="10" custLinFactX="-21270" custLinFactY="6779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4FEE9E0-E709-41F7-B3D7-958E4490D450}" type="pres">
      <dgm:prSet presAssocID="{3680100D-FE5E-449D-97BE-0FAC84AAA36D}" presName="rootConnector3" presStyleLbl="asst2" presStyleIdx="3" presStyleCnt="10"/>
      <dgm:spPr/>
      <dgm:t>
        <a:bodyPr/>
        <a:lstStyle/>
        <a:p>
          <a:endParaRPr lang="tr-TR"/>
        </a:p>
      </dgm:t>
    </dgm:pt>
    <dgm:pt modelId="{D9B1079A-F1C5-4222-811E-8FE9BFF664E1}" type="pres">
      <dgm:prSet presAssocID="{3680100D-FE5E-449D-97BE-0FAC84AAA36D}" presName="hierChild6" presStyleCnt="0"/>
      <dgm:spPr/>
    </dgm:pt>
    <dgm:pt modelId="{74AA510D-F179-4242-80AE-8EA0E4F90188}" type="pres">
      <dgm:prSet presAssocID="{3680100D-FE5E-449D-97BE-0FAC84AAA36D}" presName="hierChild7" presStyleCnt="0"/>
      <dgm:spPr/>
    </dgm:pt>
    <dgm:pt modelId="{2B86EA78-ECB3-483A-A35F-6C3FE6F58C35}" type="pres">
      <dgm:prSet presAssocID="{F0BC9FDD-4A9A-4367-A2DB-51DED86B8C85}" presName="Name37" presStyleLbl="parChTrans1D2" presStyleIdx="1" presStyleCnt="5"/>
      <dgm:spPr/>
      <dgm:t>
        <a:bodyPr/>
        <a:lstStyle/>
        <a:p>
          <a:endParaRPr lang="tr-TR"/>
        </a:p>
      </dgm:t>
    </dgm:pt>
    <dgm:pt modelId="{69049624-0030-44A1-9960-7C3A999F014E}" type="pres">
      <dgm:prSet presAssocID="{E6E4983E-B796-4359-A35A-6CA2E8FEFC41}" presName="hierRoot2" presStyleCnt="0">
        <dgm:presLayoutVars>
          <dgm:hierBranch val="init"/>
        </dgm:presLayoutVars>
      </dgm:prSet>
      <dgm:spPr/>
    </dgm:pt>
    <dgm:pt modelId="{78210565-F194-4C09-A3C0-B05AB1ED588F}" type="pres">
      <dgm:prSet presAssocID="{E6E4983E-B796-4359-A35A-6CA2E8FEFC41}" presName="rootComposite" presStyleCnt="0"/>
      <dgm:spPr/>
    </dgm:pt>
    <dgm:pt modelId="{28B26A97-B041-412B-A5AD-EB63ED505D17}" type="pres">
      <dgm:prSet presAssocID="{E6E4983E-B796-4359-A35A-6CA2E8FEFC4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30DFDF6-D743-41BC-B412-BBC906ADBC9F}" type="pres">
      <dgm:prSet presAssocID="{E6E4983E-B796-4359-A35A-6CA2E8FEFC41}" presName="rootConnector" presStyleLbl="node2" presStyleIdx="1" presStyleCnt="5"/>
      <dgm:spPr/>
      <dgm:t>
        <a:bodyPr/>
        <a:lstStyle/>
        <a:p>
          <a:endParaRPr lang="tr-TR"/>
        </a:p>
      </dgm:t>
    </dgm:pt>
    <dgm:pt modelId="{56927A67-A57C-4038-B318-1DA2A89CB836}" type="pres">
      <dgm:prSet presAssocID="{E6E4983E-B796-4359-A35A-6CA2E8FEFC41}" presName="hierChild4" presStyleCnt="0"/>
      <dgm:spPr/>
    </dgm:pt>
    <dgm:pt modelId="{CDF55377-D500-4EA2-A306-CE63BF2AE07D}" type="pres">
      <dgm:prSet presAssocID="{9DEAA585-4029-4AA3-B23E-F3F7F4374258}" presName="Name37" presStyleLbl="parChTrans1D3" presStyleIdx="4" presStyleCnt="11"/>
      <dgm:spPr/>
      <dgm:t>
        <a:bodyPr/>
        <a:lstStyle/>
        <a:p>
          <a:endParaRPr lang="tr-TR"/>
        </a:p>
      </dgm:t>
    </dgm:pt>
    <dgm:pt modelId="{82ECA4FF-275A-41C2-9B44-89902ABEEC5C}" type="pres">
      <dgm:prSet presAssocID="{55E2D21B-989C-474C-ADC1-593FC472B8F1}" presName="hierRoot2" presStyleCnt="0">
        <dgm:presLayoutVars>
          <dgm:hierBranch val="init"/>
        </dgm:presLayoutVars>
      </dgm:prSet>
      <dgm:spPr/>
    </dgm:pt>
    <dgm:pt modelId="{DE3DB381-DDE9-4923-BD68-3167F58B3437}" type="pres">
      <dgm:prSet presAssocID="{55E2D21B-989C-474C-ADC1-593FC472B8F1}" presName="rootComposite" presStyleCnt="0"/>
      <dgm:spPr/>
    </dgm:pt>
    <dgm:pt modelId="{E6A35C3C-A273-4905-A7E0-866A105A735D}" type="pres">
      <dgm:prSet presAssocID="{55E2D21B-989C-474C-ADC1-593FC472B8F1}" presName="rootText" presStyleLbl="node3" presStyleIdx="0" presStyleCnt="1" custLinFactNeighborX="-25353" custLinFactNeighborY="-1557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DD09787-79DF-4205-B37F-C2949C264F13}" type="pres">
      <dgm:prSet presAssocID="{55E2D21B-989C-474C-ADC1-593FC472B8F1}" presName="rootConnector" presStyleLbl="node3" presStyleIdx="0" presStyleCnt="1"/>
      <dgm:spPr/>
      <dgm:t>
        <a:bodyPr/>
        <a:lstStyle/>
        <a:p>
          <a:endParaRPr lang="tr-TR"/>
        </a:p>
      </dgm:t>
    </dgm:pt>
    <dgm:pt modelId="{CA99CB4A-C1AD-4144-A260-822912F3CBDB}" type="pres">
      <dgm:prSet presAssocID="{55E2D21B-989C-474C-ADC1-593FC472B8F1}" presName="hierChild4" presStyleCnt="0"/>
      <dgm:spPr/>
    </dgm:pt>
    <dgm:pt modelId="{E1815F4C-9204-4123-AA53-EC82CDEE5C0F}" type="pres">
      <dgm:prSet presAssocID="{55E2D21B-989C-474C-ADC1-593FC472B8F1}" presName="hierChild5" presStyleCnt="0"/>
      <dgm:spPr/>
    </dgm:pt>
    <dgm:pt modelId="{EA59094E-27B1-4DFC-A3AD-D5175CC7F92D}" type="pres">
      <dgm:prSet presAssocID="{E6E4983E-B796-4359-A35A-6CA2E8FEFC41}" presName="hierChild5" presStyleCnt="0"/>
      <dgm:spPr/>
    </dgm:pt>
    <dgm:pt modelId="{4753938D-7913-4BD2-A604-2DDC7A992264}" type="pres">
      <dgm:prSet presAssocID="{D641B4F9-D50D-49B5-8246-0D24907173A8}" presName="Name37" presStyleLbl="parChTrans1D2" presStyleIdx="2" presStyleCnt="5"/>
      <dgm:spPr/>
      <dgm:t>
        <a:bodyPr/>
        <a:lstStyle/>
        <a:p>
          <a:endParaRPr lang="tr-TR"/>
        </a:p>
      </dgm:t>
    </dgm:pt>
    <dgm:pt modelId="{26BB4AF7-BD1A-44DD-851F-B4ECAAEE3AA7}" type="pres">
      <dgm:prSet presAssocID="{D0CB87E4-9DB2-40BC-B9FB-6BF2BF574531}" presName="hierRoot2" presStyleCnt="0">
        <dgm:presLayoutVars>
          <dgm:hierBranch val="init"/>
        </dgm:presLayoutVars>
      </dgm:prSet>
      <dgm:spPr/>
    </dgm:pt>
    <dgm:pt modelId="{436B7D05-C038-4120-BA96-BE80206C23F5}" type="pres">
      <dgm:prSet presAssocID="{D0CB87E4-9DB2-40BC-B9FB-6BF2BF574531}" presName="rootComposite" presStyleCnt="0"/>
      <dgm:spPr/>
    </dgm:pt>
    <dgm:pt modelId="{F2215A49-B4C8-4D7F-BC4E-CF18D8E70514}" type="pres">
      <dgm:prSet presAssocID="{D0CB87E4-9DB2-40BC-B9FB-6BF2BF574531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7F96F36-91C9-4437-9264-70B657F8DB59}" type="pres">
      <dgm:prSet presAssocID="{D0CB87E4-9DB2-40BC-B9FB-6BF2BF574531}" presName="rootConnector" presStyleLbl="node2" presStyleIdx="2" presStyleCnt="5"/>
      <dgm:spPr/>
      <dgm:t>
        <a:bodyPr/>
        <a:lstStyle/>
        <a:p>
          <a:endParaRPr lang="tr-TR"/>
        </a:p>
      </dgm:t>
    </dgm:pt>
    <dgm:pt modelId="{AD6FE194-E14C-4152-A40D-C5D7B0341726}" type="pres">
      <dgm:prSet presAssocID="{D0CB87E4-9DB2-40BC-B9FB-6BF2BF574531}" presName="hierChild4" presStyleCnt="0"/>
      <dgm:spPr/>
    </dgm:pt>
    <dgm:pt modelId="{60027135-D51A-47DB-9C2E-AEBC854256EC}" type="pres">
      <dgm:prSet presAssocID="{D0CB87E4-9DB2-40BC-B9FB-6BF2BF574531}" presName="hierChild5" presStyleCnt="0"/>
      <dgm:spPr/>
    </dgm:pt>
    <dgm:pt modelId="{7BB361D0-B98D-4DCA-A71D-615EB8496752}" type="pres">
      <dgm:prSet presAssocID="{BE31FB22-ECE8-4E7C-9692-5454A48B22A9}" presName="Name37" presStyleLbl="parChTrans1D2" presStyleIdx="3" presStyleCnt="5"/>
      <dgm:spPr/>
      <dgm:t>
        <a:bodyPr/>
        <a:lstStyle/>
        <a:p>
          <a:endParaRPr lang="tr-TR"/>
        </a:p>
      </dgm:t>
    </dgm:pt>
    <dgm:pt modelId="{A41844C9-5871-4141-B9F1-D65455D38599}" type="pres">
      <dgm:prSet presAssocID="{353F8DD8-147B-46D8-9399-1BEF18EDE8AF}" presName="hierRoot2" presStyleCnt="0">
        <dgm:presLayoutVars>
          <dgm:hierBranch val="init"/>
        </dgm:presLayoutVars>
      </dgm:prSet>
      <dgm:spPr/>
    </dgm:pt>
    <dgm:pt modelId="{93C61354-5BD9-4F16-AE05-5D927FB0023F}" type="pres">
      <dgm:prSet presAssocID="{353F8DD8-147B-46D8-9399-1BEF18EDE8AF}" presName="rootComposite" presStyleCnt="0"/>
      <dgm:spPr/>
    </dgm:pt>
    <dgm:pt modelId="{EF353AAF-D98A-4C79-B04E-D7BAEDD6FE67}" type="pres">
      <dgm:prSet presAssocID="{353F8DD8-147B-46D8-9399-1BEF18EDE8AF}" presName="rootText" presStyleLbl="node2" presStyleIdx="3" presStyleCnt="5" custLinFactNeighborX="611" custLinFactNeighborY="122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C3F968-6AA6-482B-AAB8-E45A27739920}" type="pres">
      <dgm:prSet presAssocID="{353F8DD8-147B-46D8-9399-1BEF18EDE8AF}" presName="rootConnector" presStyleLbl="node2" presStyleIdx="3" presStyleCnt="5"/>
      <dgm:spPr/>
      <dgm:t>
        <a:bodyPr/>
        <a:lstStyle/>
        <a:p>
          <a:endParaRPr lang="tr-TR"/>
        </a:p>
      </dgm:t>
    </dgm:pt>
    <dgm:pt modelId="{0E8B0940-996A-401B-B853-1DCC6E162B71}" type="pres">
      <dgm:prSet presAssocID="{353F8DD8-147B-46D8-9399-1BEF18EDE8AF}" presName="hierChild4" presStyleCnt="0"/>
      <dgm:spPr/>
    </dgm:pt>
    <dgm:pt modelId="{BA005126-F8D8-4538-BCB9-A6772BCC4B32}" type="pres">
      <dgm:prSet presAssocID="{353F8DD8-147B-46D8-9399-1BEF18EDE8AF}" presName="hierChild5" presStyleCnt="0"/>
      <dgm:spPr/>
    </dgm:pt>
    <dgm:pt modelId="{6CBC65D8-1D35-44CF-B6A1-E0B6DFACFFB9}" type="pres">
      <dgm:prSet presAssocID="{297A98B7-0573-4772-B1A9-AFAE46723F49}" presName="Name111" presStyleLbl="parChTrans1D3" presStyleIdx="5" presStyleCnt="11"/>
      <dgm:spPr/>
      <dgm:t>
        <a:bodyPr/>
        <a:lstStyle/>
        <a:p>
          <a:endParaRPr lang="tr-TR"/>
        </a:p>
      </dgm:t>
    </dgm:pt>
    <dgm:pt modelId="{C9A2BB70-5CAC-443E-87DC-18B2860487CE}" type="pres">
      <dgm:prSet presAssocID="{E6B409F0-61DB-4276-B973-C792F77C3286}" presName="hierRoot3" presStyleCnt="0">
        <dgm:presLayoutVars>
          <dgm:hierBranch val="init"/>
        </dgm:presLayoutVars>
      </dgm:prSet>
      <dgm:spPr/>
    </dgm:pt>
    <dgm:pt modelId="{6FBB0A72-9431-456E-8EBF-D6A1920C1107}" type="pres">
      <dgm:prSet presAssocID="{E6B409F0-61DB-4276-B973-C792F77C3286}" presName="rootComposite3" presStyleCnt="0"/>
      <dgm:spPr/>
    </dgm:pt>
    <dgm:pt modelId="{52EA1D7A-417A-4009-B3C3-66CA5994A255}" type="pres">
      <dgm:prSet presAssocID="{E6B409F0-61DB-4276-B973-C792F77C3286}" presName="rootText3" presStyleLbl="asst2" presStyleIdx="4" presStyleCnt="10" custScaleY="6607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6BFFCBE-8BE6-433B-847C-A0C17FB6743F}" type="pres">
      <dgm:prSet presAssocID="{E6B409F0-61DB-4276-B973-C792F77C3286}" presName="rootConnector3" presStyleLbl="asst2" presStyleIdx="4" presStyleCnt="10"/>
      <dgm:spPr/>
      <dgm:t>
        <a:bodyPr/>
        <a:lstStyle/>
        <a:p>
          <a:endParaRPr lang="tr-TR"/>
        </a:p>
      </dgm:t>
    </dgm:pt>
    <dgm:pt modelId="{00313722-B844-491B-BF0D-1C36034A3CF6}" type="pres">
      <dgm:prSet presAssocID="{E6B409F0-61DB-4276-B973-C792F77C3286}" presName="hierChild6" presStyleCnt="0"/>
      <dgm:spPr/>
    </dgm:pt>
    <dgm:pt modelId="{6F1F2B23-4745-4DB3-AB76-B61294DF94BE}" type="pres">
      <dgm:prSet presAssocID="{E6B409F0-61DB-4276-B973-C792F77C3286}" presName="hierChild7" presStyleCnt="0"/>
      <dgm:spPr/>
    </dgm:pt>
    <dgm:pt modelId="{836AD377-EF06-4932-A879-2D080A981D1F}" type="pres">
      <dgm:prSet presAssocID="{D2E90E79-D70C-44C9-AE5A-7E49DD72E0DC}" presName="Name111" presStyleLbl="parChTrans1D3" presStyleIdx="6" presStyleCnt="11"/>
      <dgm:spPr/>
      <dgm:t>
        <a:bodyPr/>
        <a:lstStyle/>
        <a:p>
          <a:endParaRPr lang="tr-TR"/>
        </a:p>
      </dgm:t>
    </dgm:pt>
    <dgm:pt modelId="{AA40E5B2-E707-43A9-87D8-696C28F32C8A}" type="pres">
      <dgm:prSet presAssocID="{A4313420-ED96-4D1C-9A5F-32948F57CFC8}" presName="hierRoot3" presStyleCnt="0">
        <dgm:presLayoutVars>
          <dgm:hierBranch val="init"/>
        </dgm:presLayoutVars>
      </dgm:prSet>
      <dgm:spPr/>
    </dgm:pt>
    <dgm:pt modelId="{325AD125-CC24-4483-8677-1CC785603036}" type="pres">
      <dgm:prSet presAssocID="{A4313420-ED96-4D1C-9A5F-32948F57CFC8}" presName="rootComposite3" presStyleCnt="0"/>
      <dgm:spPr/>
    </dgm:pt>
    <dgm:pt modelId="{3852B29C-9D41-489C-A011-2DA7B1A3614E}" type="pres">
      <dgm:prSet presAssocID="{A4313420-ED96-4D1C-9A5F-32948F57CFC8}" presName="rootText3" presStyleLbl="asst2" presStyleIdx="5" presStyleCnt="10" custScaleY="56617" custLinFactX="-18473" custLinFactNeighborX="-100000" custLinFactNeighborY="7119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949ECD4-1A90-4D75-B00A-B8030AB5B358}" type="pres">
      <dgm:prSet presAssocID="{A4313420-ED96-4D1C-9A5F-32948F57CFC8}" presName="rootConnector3" presStyleLbl="asst2" presStyleIdx="5" presStyleCnt="10"/>
      <dgm:spPr/>
      <dgm:t>
        <a:bodyPr/>
        <a:lstStyle/>
        <a:p>
          <a:endParaRPr lang="tr-TR"/>
        </a:p>
      </dgm:t>
    </dgm:pt>
    <dgm:pt modelId="{BD653206-6B9F-4F8A-BC93-B43CF4811F5C}" type="pres">
      <dgm:prSet presAssocID="{A4313420-ED96-4D1C-9A5F-32948F57CFC8}" presName="hierChild6" presStyleCnt="0"/>
      <dgm:spPr/>
    </dgm:pt>
    <dgm:pt modelId="{0638F3B3-EE85-401F-A876-01E6D4DE800C}" type="pres">
      <dgm:prSet presAssocID="{A4313420-ED96-4D1C-9A5F-32948F57CFC8}" presName="hierChild7" presStyleCnt="0"/>
      <dgm:spPr/>
    </dgm:pt>
    <dgm:pt modelId="{588200DF-9773-4BBE-B261-C38DF78D7F6C}" type="pres">
      <dgm:prSet presAssocID="{CBEB0222-16DC-489F-9E11-6483861A7247}" presName="Name111" presStyleLbl="parChTrans1D3" presStyleIdx="7" presStyleCnt="11"/>
      <dgm:spPr/>
      <dgm:t>
        <a:bodyPr/>
        <a:lstStyle/>
        <a:p>
          <a:endParaRPr lang="tr-TR"/>
        </a:p>
      </dgm:t>
    </dgm:pt>
    <dgm:pt modelId="{3C4C201B-E34F-4DB0-A16D-F7328C6AB79C}" type="pres">
      <dgm:prSet presAssocID="{61687AE4-5EFA-4495-9614-FD1FCDA7CBB8}" presName="hierRoot3" presStyleCnt="0">
        <dgm:presLayoutVars>
          <dgm:hierBranch val="init"/>
        </dgm:presLayoutVars>
      </dgm:prSet>
      <dgm:spPr/>
    </dgm:pt>
    <dgm:pt modelId="{F6277C69-7158-4C4C-8C53-3E1DE83A5936}" type="pres">
      <dgm:prSet presAssocID="{61687AE4-5EFA-4495-9614-FD1FCDA7CBB8}" presName="rootComposite3" presStyleCnt="0"/>
      <dgm:spPr/>
    </dgm:pt>
    <dgm:pt modelId="{7674D9E0-0EA3-44B3-AB42-D3CDF43DFDAD}" type="pres">
      <dgm:prSet presAssocID="{61687AE4-5EFA-4495-9614-FD1FCDA7CBB8}" presName="rootText3" presStyleLbl="asst2" presStyleIdx="6" presStyleCnt="10" custScaleY="56616" custLinFactNeighborX="2527" custLinFactNeighborY="511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04FB59C-4424-4B5F-A7CE-7D78F08F30EB}" type="pres">
      <dgm:prSet presAssocID="{61687AE4-5EFA-4495-9614-FD1FCDA7CBB8}" presName="rootConnector3" presStyleLbl="asst2" presStyleIdx="6" presStyleCnt="10"/>
      <dgm:spPr/>
      <dgm:t>
        <a:bodyPr/>
        <a:lstStyle/>
        <a:p>
          <a:endParaRPr lang="tr-TR"/>
        </a:p>
      </dgm:t>
    </dgm:pt>
    <dgm:pt modelId="{41566440-C391-4490-8DC9-5FDF7C9EAAF4}" type="pres">
      <dgm:prSet presAssocID="{61687AE4-5EFA-4495-9614-FD1FCDA7CBB8}" presName="hierChild6" presStyleCnt="0"/>
      <dgm:spPr/>
    </dgm:pt>
    <dgm:pt modelId="{993A56CA-8C01-4CC4-9792-C3F2E622F0F5}" type="pres">
      <dgm:prSet presAssocID="{61687AE4-5EFA-4495-9614-FD1FCDA7CBB8}" presName="hierChild7" presStyleCnt="0"/>
      <dgm:spPr/>
    </dgm:pt>
    <dgm:pt modelId="{BC343F1A-69A4-41E9-9221-C16143282324}" type="pres">
      <dgm:prSet presAssocID="{9F0AF6BF-80B0-480B-B3BA-713329831477}" presName="Name111" presStyleLbl="parChTrans1D3" presStyleIdx="8" presStyleCnt="11"/>
      <dgm:spPr/>
      <dgm:t>
        <a:bodyPr/>
        <a:lstStyle/>
        <a:p>
          <a:endParaRPr lang="tr-TR"/>
        </a:p>
      </dgm:t>
    </dgm:pt>
    <dgm:pt modelId="{676F88B2-7AE0-45B5-A5DF-6C9140EDF0FC}" type="pres">
      <dgm:prSet presAssocID="{6412BD2B-C5C6-4F9C-A6CB-2D6757ED58CA}" presName="hierRoot3" presStyleCnt="0">
        <dgm:presLayoutVars>
          <dgm:hierBranch val="init"/>
        </dgm:presLayoutVars>
      </dgm:prSet>
      <dgm:spPr/>
    </dgm:pt>
    <dgm:pt modelId="{834EB6D5-D973-4B61-A741-A440FD754BBE}" type="pres">
      <dgm:prSet presAssocID="{6412BD2B-C5C6-4F9C-A6CB-2D6757ED58CA}" presName="rootComposite3" presStyleCnt="0"/>
      <dgm:spPr/>
    </dgm:pt>
    <dgm:pt modelId="{52AFDB67-39D9-4BE5-A8E0-7BA72328F7DE}" type="pres">
      <dgm:prSet presAssocID="{6412BD2B-C5C6-4F9C-A6CB-2D6757ED58CA}" presName="rootText3" presStyleLbl="asst2" presStyleIdx="7" presStyleCnt="10" custScaleY="51842" custLinFactX="-18473" custLinFactNeighborX="-100000" custLinFactNeighborY="7864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A4D8EF5-F1D8-42BB-A66A-0265F4423701}" type="pres">
      <dgm:prSet presAssocID="{6412BD2B-C5C6-4F9C-A6CB-2D6757ED58CA}" presName="rootConnector3" presStyleLbl="asst2" presStyleIdx="7" presStyleCnt="10"/>
      <dgm:spPr/>
      <dgm:t>
        <a:bodyPr/>
        <a:lstStyle/>
        <a:p>
          <a:endParaRPr lang="tr-TR"/>
        </a:p>
      </dgm:t>
    </dgm:pt>
    <dgm:pt modelId="{52883BD8-4A70-4C30-9329-CE974528D2D4}" type="pres">
      <dgm:prSet presAssocID="{6412BD2B-C5C6-4F9C-A6CB-2D6757ED58CA}" presName="hierChild6" presStyleCnt="0"/>
      <dgm:spPr/>
    </dgm:pt>
    <dgm:pt modelId="{5246D67B-4457-4617-8831-EE7AAD4E94D6}" type="pres">
      <dgm:prSet presAssocID="{6412BD2B-C5C6-4F9C-A6CB-2D6757ED58CA}" presName="hierChild7" presStyleCnt="0"/>
      <dgm:spPr/>
    </dgm:pt>
    <dgm:pt modelId="{85676E89-E232-4225-AEA2-8D26504A138E}" type="pres">
      <dgm:prSet presAssocID="{CCBD5786-5BA2-4192-952B-4792A20FAA75}" presName="Name111" presStyleLbl="parChTrans1D3" presStyleIdx="9" presStyleCnt="11"/>
      <dgm:spPr/>
      <dgm:t>
        <a:bodyPr/>
        <a:lstStyle/>
        <a:p>
          <a:endParaRPr lang="tr-TR"/>
        </a:p>
      </dgm:t>
    </dgm:pt>
    <dgm:pt modelId="{C9220981-090A-4724-B3A0-68758E98EF7A}" type="pres">
      <dgm:prSet presAssocID="{4A61E68A-CF3C-4B5D-BB0C-B99F7B07313F}" presName="hierRoot3" presStyleCnt="0">
        <dgm:presLayoutVars>
          <dgm:hierBranch val="init"/>
        </dgm:presLayoutVars>
      </dgm:prSet>
      <dgm:spPr/>
    </dgm:pt>
    <dgm:pt modelId="{177AE646-FE4B-42EB-AD18-543575D6D8F0}" type="pres">
      <dgm:prSet presAssocID="{4A61E68A-CF3C-4B5D-BB0C-B99F7B07313F}" presName="rootComposite3" presStyleCnt="0"/>
      <dgm:spPr/>
    </dgm:pt>
    <dgm:pt modelId="{4F3F424D-EBCF-4383-B795-5FD02BA08CD1}" type="pres">
      <dgm:prSet presAssocID="{4A61E68A-CF3C-4B5D-BB0C-B99F7B07313F}" presName="rootText3" presStyleLbl="asst2" presStyleIdx="8" presStyleCnt="10" custScaleY="51842" custLinFactNeighborX="2527" custLinFactNeighborY="764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68718B4-1038-46AD-9CF3-5E9737F70B83}" type="pres">
      <dgm:prSet presAssocID="{4A61E68A-CF3C-4B5D-BB0C-B99F7B07313F}" presName="rootConnector3" presStyleLbl="asst2" presStyleIdx="8" presStyleCnt="10"/>
      <dgm:spPr/>
      <dgm:t>
        <a:bodyPr/>
        <a:lstStyle/>
        <a:p>
          <a:endParaRPr lang="tr-TR"/>
        </a:p>
      </dgm:t>
    </dgm:pt>
    <dgm:pt modelId="{36590430-7EE2-4122-A6E7-779DE36337D8}" type="pres">
      <dgm:prSet presAssocID="{4A61E68A-CF3C-4B5D-BB0C-B99F7B07313F}" presName="hierChild6" presStyleCnt="0"/>
      <dgm:spPr/>
    </dgm:pt>
    <dgm:pt modelId="{8DD608C1-D24E-4D4C-97E5-4040B161E3A4}" type="pres">
      <dgm:prSet presAssocID="{4A61E68A-CF3C-4B5D-BB0C-B99F7B07313F}" presName="hierChild7" presStyleCnt="0"/>
      <dgm:spPr/>
    </dgm:pt>
    <dgm:pt modelId="{8F1B10B7-CFAA-41FA-BE98-4A4F88E3D553}" type="pres">
      <dgm:prSet presAssocID="{A43FC21F-2689-449E-9EFE-91444F994A97}" presName="Name111" presStyleLbl="parChTrans1D3" presStyleIdx="10" presStyleCnt="11"/>
      <dgm:spPr/>
      <dgm:t>
        <a:bodyPr/>
        <a:lstStyle/>
        <a:p>
          <a:endParaRPr lang="tr-TR"/>
        </a:p>
      </dgm:t>
    </dgm:pt>
    <dgm:pt modelId="{82B409A5-C28B-4117-BB2D-A71C11822CD4}" type="pres">
      <dgm:prSet presAssocID="{0251A107-52E9-4AC4-81B1-D5F594CE8ACD}" presName="hierRoot3" presStyleCnt="0">
        <dgm:presLayoutVars>
          <dgm:hierBranch val="init"/>
        </dgm:presLayoutVars>
      </dgm:prSet>
      <dgm:spPr/>
    </dgm:pt>
    <dgm:pt modelId="{DDA9755E-AB6E-414F-8301-88EFB29BE151}" type="pres">
      <dgm:prSet presAssocID="{0251A107-52E9-4AC4-81B1-D5F594CE8ACD}" presName="rootComposite3" presStyleCnt="0"/>
      <dgm:spPr/>
    </dgm:pt>
    <dgm:pt modelId="{A81CCD29-0F48-4982-9CBD-7440D361695E}" type="pres">
      <dgm:prSet presAssocID="{0251A107-52E9-4AC4-81B1-D5F594CE8ACD}" presName="rootText3" presStyleLbl="asst2" presStyleIdx="9" presStyleCnt="10" custScaleY="50215" custLinFactX="-18473" custLinFactNeighborX="-100000" custLinFactNeighborY="7190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469AC28-BBFA-4759-A23D-2AE85DD53D7C}" type="pres">
      <dgm:prSet presAssocID="{0251A107-52E9-4AC4-81B1-D5F594CE8ACD}" presName="rootConnector3" presStyleLbl="asst2" presStyleIdx="9" presStyleCnt="10"/>
      <dgm:spPr/>
      <dgm:t>
        <a:bodyPr/>
        <a:lstStyle/>
        <a:p>
          <a:endParaRPr lang="tr-TR"/>
        </a:p>
      </dgm:t>
    </dgm:pt>
    <dgm:pt modelId="{98C0ADD1-B13D-42CB-B745-26C9A6F0CE54}" type="pres">
      <dgm:prSet presAssocID="{0251A107-52E9-4AC4-81B1-D5F594CE8ACD}" presName="hierChild6" presStyleCnt="0"/>
      <dgm:spPr/>
    </dgm:pt>
    <dgm:pt modelId="{FA7A2DA5-B7FB-4407-97D6-88552F0EC481}" type="pres">
      <dgm:prSet presAssocID="{0251A107-52E9-4AC4-81B1-D5F594CE8ACD}" presName="hierChild7" presStyleCnt="0"/>
      <dgm:spPr/>
    </dgm:pt>
    <dgm:pt modelId="{8074A3D1-33BD-4527-8F12-846F431CE96D}" type="pres">
      <dgm:prSet presAssocID="{C021B3B8-6F09-4FBE-A774-F2F666DCA669}" presName="Name37" presStyleLbl="parChTrans1D2" presStyleIdx="4" presStyleCnt="5"/>
      <dgm:spPr/>
      <dgm:t>
        <a:bodyPr/>
        <a:lstStyle/>
        <a:p>
          <a:endParaRPr lang="tr-TR"/>
        </a:p>
      </dgm:t>
    </dgm:pt>
    <dgm:pt modelId="{E76F2969-9F9D-472A-949D-B3DB696F3733}" type="pres">
      <dgm:prSet presAssocID="{877A626D-076D-4CDB-8F79-C8D2168E23A0}" presName="hierRoot2" presStyleCnt="0">
        <dgm:presLayoutVars>
          <dgm:hierBranch val="init"/>
        </dgm:presLayoutVars>
      </dgm:prSet>
      <dgm:spPr/>
    </dgm:pt>
    <dgm:pt modelId="{246BC051-A8FE-4BE3-926C-2650094AADE1}" type="pres">
      <dgm:prSet presAssocID="{877A626D-076D-4CDB-8F79-C8D2168E23A0}" presName="rootComposite" presStyleCnt="0"/>
      <dgm:spPr/>
    </dgm:pt>
    <dgm:pt modelId="{AC068AD2-A853-4586-A08B-9CC9F7F52620}" type="pres">
      <dgm:prSet presAssocID="{877A626D-076D-4CDB-8F79-C8D2168E23A0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2BE1385-D212-41A5-840D-0BD16E5C7DB2}" type="pres">
      <dgm:prSet presAssocID="{877A626D-076D-4CDB-8F79-C8D2168E23A0}" presName="rootConnector" presStyleLbl="node2" presStyleIdx="4" presStyleCnt="5"/>
      <dgm:spPr/>
      <dgm:t>
        <a:bodyPr/>
        <a:lstStyle/>
        <a:p>
          <a:endParaRPr lang="tr-TR"/>
        </a:p>
      </dgm:t>
    </dgm:pt>
    <dgm:pt modelId="{7DF0834D-85C1-4E75-92EE-D8BA479E9F32}" type="pres">
      <dgm:prSet presAssocID="{877A626D-076D-4CDB-8F79-C8D2168E23A0}" presName="hierChild4" presStyleCnt="0"/>
      <dgm:spPr/>
    </dgm:pt>
    <dgm:pt modelId="{375B2F55-1A1B-4775-A0F6-E7CF45EADA8C}" type="pres">
      <dgm:prSet presAssocID="{877A626D-076D-4CDB-8F79-C8D2168E23A0}" presName="hierChild5" presStyleCnt="0"/>
      <dgm:spPr/>
    </dgm:pt>
    <dgm:pt modelId="{BE88EE56-2F01-4797-91BA-AE0C8878629D}" type="pres">
      <dgm:prSet presAssocID="{78F9B675-B7C0-4B16-B9D0-60D77B5807E7}" presName="hierChild3" presStyleCnt="0"/>
      <dgm:spPr/>
    </dgm:pt>
  </dgm:ptLst>
  <dgm:cxnLst>
    <dgm:cxn modelId="{A575A836-9A9D-48FD-8995-F0744BCCB202}" type="presOf" srcId="{A4313420-ED96-4D1C-9A5F-32948F57CFC8}" destId="{3852B29C-9D41-489C-A011-2DA7B1A3614E}" srcOrd="0" destOrd="0" presId="urn:microsoft.com/office/officeart/2005/8/layout/orgChart1"/>
    <dgm:cxn modelId="{0DBCDE4F-734D-4CA4-8162-2BCC554C92E6}" type="presOf" srcId="{E6B409F0-61DB-4276-B973-C792F77C3286}" destId="{66BFFCBE-8BE6-433B-847C-A0C17FB6743F}" srcOrd="1" destOrd="0" presId="urn:microsoft.com/office/officeart/2005/8/layout/orgChart1"/>
    <dgm:cxn modelId="{D17EDC8B-3B25-4248-9032-F4DA26D175C7}" type="presOf" srcId="{D641B4F9-D50D-49B5-8246-0D24907173A8}" destId="{4753938D-7913-4BD2-A604-2DDC7A992264}" srcOrd="0" destOrd="0" presId="urn:microsoft.com/office/officeart/2005/8/layout/orgChart1"/>
    <dgm:cxn modelId="{6BE57E4C-0934-4F05-BCE9-E12713DC6B15}" srcId="{353F8DD8-147B-46D8-9399-1BEF18EDE8AF}" destId="{A4313420-ED96-4D1C-9A5F-32948F57CFC8}" srcOrd="1" destOrd="0" parTransId="{D2E90E79-D70C-44C9-AE5A-7E49DD72E0DC}" sibTransId="{4DDA59F3-90F7-4ADC-BA9F-246F9F329CB2}"/>
    <dgm:cxn modelId="{3F1CE590-A6A0-4B80-B19F-3E7DAD3540AC}" srcId="{A83A004F-859E-4DB4-8BD7-B43306C6F994}" destId="{C630072E-B1F6-40A2-A958-609D4FD318BA}" srcOrd="2" destOrd="0" parTransId="{F076C5D1-C589-4603-9CEC-9D6FCDBEB145}" sibTransId="{11A313A0-8075-41A5-87EA-5A2155059A4C}"/>
    <dgm:cxn modelId="{05088012-55A6-4F2F-92E9-EF3174053BD9}" type="presOf" srcId="{A43FC21F-2689-449E-9EFE-91444F994A97}" destId="{8F1B10B7-CFAA-41FA-BE98-4A4F88E3D553}" srcOrd="0" destOrd="0" presId="urn:microsoft.com/office/officeart/2005/8/layout/orgChart1"/>
    <dgm:cxn modelId="{CA88885A-26AF-4D93-BF8D-C7DB22B28C0E}" type="presOf" srcId="{61687AE4-5EFA-4495-9614-FD1FCDA7CBB8}" destId="{704FB59C-4424-4B5F-A7CE-7D78F08F30EB}" srcOrd="1" destOrd="0" presId="urn:microsoft.com/office/officeart/2005/8/layout/orgChart1"/>
    <dgm:cxn modelId="{13B41430-FCA2-4246-A266-BE70D822936F}" type="presOf" srcId="{DF62A60C-FF5B-49F7-8FA9-6C52AC20CDEA}" destId="{B193DA30-11E4-4BCE-AC79-30413637A2CB}" srcOrd="1" destOrd="0" presId="urn:microsoft.com/office/officeart/2005/8/layout/orgChart1"/>
    <dgm:cxn modelId="{E7790A1A-9368-4EAE-83F9-165F0B5EFBFF}" type="presOf" srcId="{CBEB0222-16DC-489F-9E11-6483861A7247}" destId="{588200DF-9773-4BBE-B261-C38DF78D7F6C}" srcOrd="0" destOrd="0" presId="urn:microsoft.com/office/officeart/2005/8/layout/orgChart1"/>
    <dgm:cxn modelId="{7F6A2F38-ADAA-4F1B-9B25-F36E23356D3E}" type="presOf" srcId="{61687AE4-5EFA-4495-9614-FD1FCDA7CBB8}" destId="{7674D9E0-0EA3-44B3-AB42-D3CDF43DFDAD}" srcOrd="0" destOrd="0" presId="urn:microsoft.com/office/officeart/2005/8/layout/orgChart1"/>
    <dgm:cxn modelId="{C9CA1C3B-D00F-4F7B-B3E5-0ADB7D91042C}" type="presOf" srcId="{877A626D-076D-4CDB-8F79-C8D2168E23A0}" destId="{AC068AD2-A853-4586-A08B-9CC9F7F52620}" srcOrd="0" destOrd="0" presId="urn:microsoft.com/office/officeart/2005/8/layout/orgChart1"/>
    <dgm:cxn modelId="{108B09A8-9FC1-4903-A830-20F7C2BC02C0}" srcId="{353F8DD8-147B-46D8-9399-1BEF18EDE8AF}" destId="{61687AE4-5EFA-4495-9614-FD1FCDA7CBB8}" srcOrd="2" destOrd="0" parTransId="{CBEB0222-16DC-489F-9E11-6483861A7247}" sibTransId="{AA7037BC-C285-4F5F-A8ED-39838647931A}"/>
    <dgm:cxn modelId="{85A82AC1-8FE3-4609-865C-16826B86CBF7}" srcId="{78F9B675-B7C0-4B16-B9D0-60D77B5807E7}" destId="{A83A004F-859E-4DB4-8BD7-B43306C6F994}" srcOrd="0" destOrd="0" parTransId="{96418045-36D2-4438-9166-F8DF2F461123}" sibTransId="{D2801C5D-E955-46B6-B9EE-EB61580B47D5}"/>
    <dgm:cxn modelId="{106044D3-8886-46AE-919F-8FDEFAF5DAFB}" type="presOf" srcId="{D2E90E79-D70C-44C9-AE5A-7E49DD72E0DC}" destId="{836AD377-EF06-4932-A879-2D080A981D1F}" srcOrd="0" destOrd="0" presId="urn:microsoft.com/office/officeart/2005/8/layout/orgChart1"/>
    <dgm:cxn modelId="{2197144A-3E3A-4B30-B977-A60151093A82}" type="presOf" srcId="{4A61E68A-CF3C-4B5D-BB0C-B99F7B07313F}" destId="{868718B4-1038-46AD-9CF3-5E9737F70B83}" srcOrd="1" destOrd="0" presId="urn:microsoft.com/office/officeart/2005/8/layout/orgChart1"/>
    <dgm:cxn modelId="{BBAAE93C-6ED7-4925-8159-3B620885D48E}" type="presOf" srcId="{9F0AF6BF-80B0-480B-B3BA-713329831477}" destId="{BC343F1A-69A4-41E9-9221-C16143282324}" srcOrd="0" destOrd="0" presId="urn:microsoft.com/office/officeart/2005/8/layout/orgChart1"/>
    <dgm:cxn modelId="{A2E9F67D-CC93-4096-873B-BDC2EEC54588}" type="presOf" srcId="{C630072E-B1F6-40A2-A958-609D4FD318BA}" destId="{4F6E869D-E1FE-400B-A6B0-EEF30356F02F}" srcOrd="0" destOrd="0" presId="urn:microsoft.com/office/officeart/2005/8/layout/orgChart1"/>
    <dgm:cxn modelId="{282A193C-1AFF-4C3D-A120-EB4340B227E0}" srcId="{962EF193-527D-46CC-B0F2-8F0CEB82D0E6}" destId="{78F9B675-B7C0-4B16-B9D0-60D77B5807E7}" srcOrd="1" destOrd="0" parTransId="{DDB22702-4782-40C0-9B06-3E399A4B1692}" sibTransId="{30F2D924-4056-4749-8E9A-336A2B78CE57}"/>
    <dgm:cxn modelId="{E2CEB043-C62A-411E-B550-DDC5CFE16F4F}" type="presOf" srcId="{55E2D21B-989C-474C-ADC1-593FC472B8F1}" destId="{E6A35C3C-A273-4905-A7E0-866A105A735D}" srcOrd="0" destOrd="0" presId="urn:microsoft.com/office/officeart/2005/8/layout/orgChart1"/>
    <dgm:cxn modelId="{CCD63C51-F648-4A9D-B3D6-B2641FFFB50B}" type="presOf" srcId="{A4313420-ED96-4D1C-9A5F-32948F57CFC8}" destId="{1949ECD4-1A90-4D75-B00A-B8030AB5B358}" srcOrd="1" destOrd="0" presId="urn:microsoft.com/office/officeart/2005/8/layout/orgChart1"/>
    <dgm:cxn modelId="{1FC59742-FDE5-4E01-9DD6-F717BBDCAE3A}" type="presOf" srcId="{9E47C778-F441-4BA5-984E-980A9D866E1A}" destId="{33D56452-E072-4F90-8A7C-C903FE334C35}" srcOrd="1" destOrd="0" presId="urn:microsoft.com/office/officeart/2005/8/layout/orgChart1"/>
    <dgm:cxn modelId="{7AD56A3C-7299-4B2D-858B-BF17395B95EA}" srcId="{353F8DD8-147B-46D8-9399-1BEF18EDE8AF}" destId="{0251A107-52E9-4AC4-81B1-D5F594CE8ACD}" srcOrd="5" destOrd="0" parTransId="{A43FC21F-2689-449E-9EFE-91444F994A97}" sibTransId="{BC22875A-CD3A-4F5A-9316-F158E60B255B}"/>
    <dgm:cxn modelId="{04F95DCB-6678-426C-909B-BA98454631D9}" srcId="{A83A004F-859E-4DB4-8BD7-B43306C6F994}" destId="{5325F166-ACF3-4F74-8AC2-61D4FA3FEFB5}" srcOrd="0" destOrd="0" parTransId="{5F912AA4-B0C7-484A-8731-D9569D113889}" sibTransId="{AEC735D0-E24A-43F1-98AC-5303A38E051A}"/>
    <dgm:cxn modelId="{AAD67856-EE52-4136-BFF9-13E64E7FD830}" type="presOf" srcId="{C630072E-B1F6-40A2-A958-609D4FD318BA}" destId="{5E4CEA74-D3AD-484F-A893-496D8316C901}" srcOrd="1" destOrd="0" presId="urn:microsoft.com/office/officeart/2005/8/layout/orgChart1"/>
    <dgm:cxn modelId="{782E9EA8-7178-4EB8-885F-CBAFA7EE1D5E}" type="presOf" srcId="{297A98B7-0573-4772-B1A9-AFAE46723F49}" destId="{6CBC65D8-1D35-44CF-B6A1-E0B6DFACFFB9}" srcOrd="0" destOrd="0" presId="urn:microsoft.com/office/officeart/2005/8/layout/orgChart1"/>
    <dgm:cxn modelId="{48FF4865-9549-438B-831A-9A8631CECCC9}" type="presOf" srcId="{3680100D-FE5E-449D-97BE-0FAC84AAA36D}" destId="{B4FEE9E0-E709-41F7-B3D7-958E4490D450}" srcOrd="1" destOrd="0" presId="urn:microsoft.com/office/officeart/2005/8/layout/orgChart1"/>
    <dgm:cxn modelId="{05ADA95F-78A9-402B-AF5C-123BB9B7CF6C}" type="presOf" srcId="{353F8DD8-147B-46D8-9399-1BEF18EDE8AF}" destId="{EF353AAF-D98A-4C79-B04E-D7BAEDD6FE67}" srcOrd="0" destOrd="0" presId="urn:microsoft.com/office/officeart/2005/8/layout/orgChart1"/>
    <dgm:cxn modelId="{E8135046-2432-4310-8DB3-9FFEF51C8DCD}" srcId="{353F8DD8-147B-46D8-9399-1BEF18EDE8AF}" destId="{E6B409F0-61DB-4276-B973-C792F77C3286}" srcOrd="0" destOrd="0" parTransId="{297A98B7-0573-4772-B1A9-AFAE46723F49}" sibTransId="{DBD3CA8A-DD58-43EE-92AF-B71AFC93A521}"/>
    <dgm:cxn modelId="{42F9C452-4FC9-4941-B188-022863B6CE39}" type="presOf" srcId="{9E47C778-F441-4BA5-984E-980A9D866E1A}" destId="{70E096A9-491B-4DBE-B60B-5D1D53A4AB30}" srcOrd="0" destOrd="0" presId="urn:microsoft.com/office/officeart/2005/8/layout/orgChart1"/>
    <dgm:cxn modelId="{ECF01DE3-3F25-46F8-A130-283FCC0F4CE1}" type="presOf" srcId="{F076C5D1-C589-4603-9CEC-9D6FCDBEB145}" destId="{567A50B7-DD9A-4B8F-AE81-BDDB24172042}" srcOrd="0" destOrd="0" presId="urn:microsoft.com/office/officeart/2005/8/layout/orgChart1"/>
    <dgm:cxn modelId="{DF7B09A5-9D12-43F6-982F-DF281608A912}" type="presOf" srcId="{A83A004F-859E-4DB4-8BD7-B43306C6F994}" destId="{58847250-A6EC-43AB-A40F-9F7A2212C449}" srcOrd="0" destOrd="0" presId="urn:microsoft.com/office/officeart/2005/8/layout/orgChart1"/>
    <dgm:cxn modelId="{93728714-198E-4112-9CDC-149DA077A326}" type="presOf" srcId="{E6E4983E-B796-4359-A35A-6CA2E8FEFC41}" destId="{28B26A97-B041-412B-A5AD-EB63ED505D17}" srcOrd="0" destOrd="0" presId="urn:microsoft.com/office/officeart/2005/8/layout/orgChart1"/>
    <dgm:cxn modelId="{9078702D-DBE4-4D9A-8244-3D3572589238}" type="presOf" srcId="{A83A004F-859E-4DB4-8BD7-B43306C6F994}" destId="{69A92BD5-C7C7-4E46-B33F-10F01EC21136}" srcOrd="1" destOrd="0" presId="urn:microsoft.com/office/officeart/2005/8/layout/orgChart1"/>
    <dgm:cxn modelId="{FA826E81-0C5B-45C5-9617-8AA491965974}" type="presOf" srcId="{22A18D0E-B451-461A-9E80-A829E766415B}" destId="{6FFEA3A1-9C74-4E36-920F-094E09F8B3D0}" srcOrd="0" destOrd="0" presId="urn:microsoft.com/office/officeart/2005/8/layout/orgChart1"/>
    <dgm:cxn modelId="{655D06A5-FD82-4253-B0C7-D374395C1A5A}" type="presOf" srcId="{6412BD2B-C5C6-4F9C-A6CB-2D6757ED58CA}" destId="{52AFDB67-39D9-4BE5-A8E0-7BA72328F7DE}" srcOrd="0" destOrd="0" presId="urn:microsoft.com/office/officeart/2005/8/layout/orgChart1"/>
    <dgm:cxn modelId="{DF827C79-5FEA-47E8-A0FB-6F336E6B03A3}" type="presOf" srcId="{F0BC9FDD-4A9A-4367-A2DB-51DED86B8C85}" destId="{2B86EA78-ECB3-483A-A35F-6C3FE6F58C35}" srcOrd="0" destOrd="0" presId="urn:microsoft.com/office/officeart/2005/8/layout/orgChart1"/>
    <dgm:cxn modelId="{CEA4ABCF-435D-4B0E-A1C4-3F8810E196E8}" type="presOf" srcId="{877A626D-076D-4CDB-8F79-C8D2168E23A0}" destId="{A2BE1385-D212-41A5-840D-0BD16E5C7DB2}" srcOrd="1" destOrd="0" presId="urn:microsoft.com/office/officeart/2005/8/layout/orgChart1"/>
    <dgm:cxn modelId="{073DF2BD-6ED2-4876-AC0C-C5BF1F3A714B}" srcId="{E6E4983E-B796-4359-A35A-6CA2E8FEFC41}" destId="{55E2D21B-989C-474C-ADC1-593FC472B8F1}" srcOrd="0" destOrd="0" parTransId="{9DEAA585-4029-4AA3-B23E-F3F7F4374258}" sibTransId="{7744A17A-14D2-4D4D-A377-46D74022E194}"/>
    <dgm:cxn modelId="{28748454-9FB5-4505-B363-4C1715D4C487}" type="presOf" srcId="{78F9B675-B7C0-4B16-B9D0-60D77B5807E7}" destId="{F4405577-8327-43EF-96F1-84C61533A1F3}" srcOrd="1" destOrd="0" presId="urn:microsoft.com/office/officeart/2005/8/layout/orgChart1"/>
    <dgm:cxn modelId="{7B39D149-093B-48B8-A821-F6ED467FBBBC}" type="presOf" srcId="{CCBD5786-5BA2-4192-952B-4792A20FAA75}" destId="{85676E89-E232-4225-AEA2-8D26504A138E}" srcOrd="0" destOrd="0" presId="urn:microsoft.com/office/officeart/2005/8/layout/orgChart1"/>
    <dgm:cxn modelId="{AB636239-C162-492C-84D3-E5A9D40A64C5}" type="presOf" srcId="{6412BD2B-C5C6-4F9C-A6CB-2D6757ED58CA}" destId="{0A4D8EF5-F1D8-42BB-A66A-0265F4423701}" srcOrd="1" destOrd="0" presId="urn:microsoft.com/office/officeart/2005/8/layout/orgChart1"/>
    <dgm:cxn modelId="{FDD85C35-E518-452F-8F29-FA35250378B7}" type="presOf" srcId="{CC8B601F-A47E-4F1A-99B3-DE5E7AB9D647}" destId="{41B38F64-81A2-4C38-AE48-FCD0509B5A31}" srcOrd="0" destOrd="0" presId="urn:microsoft.com/office/officeart/2005/8/layout/orgChart1"/>
    <dgm:cxn modelId="{F84ED510-A3C2-42CF-A5FB-845484EC90E5}" type="presOf" srcId="{5F912AA4-B0C7-484A-8731-D9569D113889}" destId="{01C57D50-87E9-4BF8-B436-29E42CCAB64F}" srcOrd="0" destOrd="0" presId="urn:microsoft.com/office/officeart/2005/8/layout/orgChart1"/>
    <dgm:cxn modelId="{CA094BCE-CAC8-45D8-A1AD-92347ACAF236}" srcId="{78F9B675-B7C0-4B16-B9D0-60D77B5807E7}" destId="{E6E4983E-B796-4359-A35A-6CA2E8FEFC41}" srcOrd="1" destOrd="0" parTransId="{F0BC9FDD-4A9A-4367-A2DB-51DED86B8C85}" sibTransId="{FB9797C1-6DA7-453C-BE5C-57EBA682796B}"/>
    <dgm:cxn modelId="{29E27506-147A-459F-908A-8EA14CAA370E}" type="presOf" srcId="{5325F166-ACF3-4F74-8AC2-61D4FA3FEFB5}" destId="{BF4AA894-5816-4605-9158-81C37FA2A7A8}" srcOrd="1" destOrd="0" presId="urn:microsoft.com/office/officeart/2005/8/layout/orgChart1"/>
    <dgm:cxn modelId="{3D390504-7D19-47E6-9E19-609E0CE7CE77}" srcId="{353F8DD8-147B-46D8-9399-1BEF18EDE8AF}" destId="{6412BD2B-C5C6-4F9C-A6CB-2D6757ED58CA}" srcOrd="3" destOrd="0" parTransId="{9F0AF6BF-80B0-480B-B3BA-713329831477}" sibTransId="{7CB34144-737B-4193-AC7F-85D29CFD96EC}"/>
    <dgm:cxn modelId="{1B70C88C-DAAF-4B83-8A3F-EE28D5756198}" type="presOf" srcId="{C021B3B8-6F09-4FBE-A774-F2F666DCA669}" destId="{8074A3D1-33BD-4527-8F12-846F431CE96D}" srcOrd="0" destOrd="0" presId="urn:microsoft.com/office/officeart/2005/8/layout/orgChart1"/>
    <dgm:cxn modelId="{14E3E09D-BCDA-445C-9EC4-F8AAA7B276AC}" srcId="{A83A004F-859E-4DB4-8BD7-B43306C6F994}" destId="{9E47C778-F441-4BA5-984E-980A9D866E1A}" srcOrd="1" destOrd="0" parTransId="{22A18D0E-B451-461A-9E80-A829E766415B}" sibTransId="{03A26932-31A3-4261-9A7D-1D14F23420DA}"/>
    <dgm:cxn modelId="{F68A82FA-52BC-459A-8497-474DB6724985}" type="presOf" srcId="{BE31FB22-ECE8-4E7C-9692-5454A48B22A9}" destId="{7BB361D0-B98D-4DCA-A71D-615EB8496752}" srcOrd="0" destOrd="0" presId="urn:microsoft.com/office/officeart/2005/8/layout/orgChart1"/>
    <dgm:cxn modelId="{5788362F-1FD3-4265-8DFA-3E02C1B38881}" srcId="{78F9B675-B7C0-4B16-B9D0-60D77B5807E7}" destId="{D0CB87E4-9DB2-40BC-B9FB-6BF2BF574531}" srcOrd="2" destOrd="0" parTransId="{D641B4F9-D50D-49B5-8246-0D24907173A8}" sibTransId="{64337C96-6F9F-4F44-BCE0-5A798775F23B}"/>
    <dgm:cxn modelId="{5071D396-CFE2-4310-81D8-61EA1CE8B8D4}" type="presOf" srcId="{3680100D-FE5E-449D-97BE-0FAC84AAA36D}" destId="{DDE24DEE-8BF1-417C-B0AD-25A24457B88C}" srcOrd="0" destOrd="0" presId="urn:microsoft.com/office/officeart/2005/8/layout/orgChart1"/>
    <dgm:cxn modelId="{4D3EF030-A8A3-4784-99A7-277FE57562CA}" type="presOf" srcId="{5325F166-ACF3-4F74-8AC2-61D4FA3FEFB5}" destId="{8D717CE2-14AD-4CB5-9D64-F3D697782BFA}" srcOrd="0" destOrd="0" presId="urn:microsoft.com/office/officeart/2005/8/layout/orgChart1"/>
    <dgm:cxn modelId="{FE2F3119-5DE8-46E6-9F57-D0767B391920}" srcId="{353F8DD8-147B-46D8-9399-1BEF18EDE8AF}" destId="{4A61E68A-CF3C-4B5D-BB0C-B99F7B07313F}" srcOrd="4" destOrd="0" parTransId="{CCBD5786-5BA2-4192-952B-4792A20FAA75}" sibTransId="{B040C133-BF18-4027-BBF5-63F16384D8CC}"/>
    <dgm:cxn modelId="{9343973D-9AF4-4B61-ABBB-A70BB9324680}" type="presOf" srcId="{DF62A60C-FF5B-49F7-8FA9-6C52AC20CDEA}" destId="{19B71561-E658-4D75-B764-052182EA8C4F}" srcOrd="0" destOrd="0" presId="urn:microsoft.com/office/officeart/2005/8/layout/orgChart1"/>
    <dgm:cxn modelId="{B468AE92-D062-4DA4-8936-7E59A907EE82}" type="presOf" srcId="{9DEAA585-4029-4AA3-B23E-F3F7F4374258}" destId="{CDF55377-D500-4EA2-A306-CE63BF2AE07D}" srcOrd="0" destOrd="0" presId="urn:microsoft.com/office/officeart/2005/8/layout/orgChart1"/>
    <dgm:cxn modelId="{7207B963-45AF-40E5-95B4-D9CFAF1A57BB}" type="presOf" srcId="{78F9B675-B7C0-4B16-B9D0-60D77B5807E7}" destId="{BDA4EE78-865D-452F-BAC7-2A2EB63E6D48}" srcOrd="0" destOrd="0" presId="urn:microsoft.com/office/officeart/2005/8/layout/orgChart1"/>
    <dgm:cxn modelId="{A7474F34-3540-4581-93DE-079B6213BBAF}" type="presOf" srcId="{E6B409F0-61DB-4276-B973-C792F77C3286}" destId="{52EA1D7A-417A-4009-B3C3-66CA5994A255}" srcOrd="0" destOrd="0" presId="urn:microsoft.com/office/officeart/2005/8/layout/orgChart1"/>
    <dgm:cxn modelId="{4C3D0820-E49F-4A4F-8D3A-9F990A0A0E80}" type="presOf" srcId="{4A61E68A-CF3C-4B5D-BB0C-B99F7B07313F}" destId="{4F3F424D-EBCF-4383-B795-5FD02BA08CD1}" srcOrd="0" destOrd="0" presId="urn:microsoft.com/office/officeart/2005/8/layout/orgChart1"/>
    <dgm:cxn modelId="{B1D0D0F4-A7B3-462D-9DF5-ABB7411B0D3E}" srcId="{962EF193-527D-46CC-B0F2-8F0CEB82D0E6}" destId="{DF62A60C-FF5B-49F7-8FA9-6C52AC20CDEA}" srcOrd="0" destOrd="0" parTransId="{934110D0-745D-4E9B-A2E7-74AF7213741E}" sibTransId="{9BF8CFAC-F8B9-4125-8087-3A0CD3EDA0DD}"/>
    <dgm:cxn modelId="{65B99B35-0B88-48EB-B9A6-F67C14626600}" type="presOf" srcId="{96418045-36D2-4438-9166-F8DF2F461123}" destId="{51ED699E-7F9B-4927-B0C7-E342034ECF49}" srcOrd="0" destOrd="0" presId="urn:microsoft.com/office/officeart/2005/8/layout/orgChart1"/>
    <dgm:cxn modelId="{1073565F-46C4-4379-A24D-4A50D016D4F8}" srcId="{A83A004F-859E-4DB4-8BD7-B43306C6F994}" destId="{3680100D-FE5E-449D-97BE-0FAC84AAA36D}" srcOrd="3" destOrd="0" parTransId="{CC8B601F-A47E-4F1A-99B3-DE5E7AB9D647}" sibTransId="{028E38F9-7241-493D-830F-F8E4FBA46904}"/>
    <dgm:cxn modelId="{A22DDC91-EDC3-4DC6-A8A5-22667E223C18}" srcId="{78F9B675-B7C0-4B16-B9D0-60D77B5807E7}" destId="{353F8DD8-147B-46D8-9399-1BEF18EDE8AF}" srcOrd="3" destOrd="0" parTransId="{BE31FB22-ECE8-4E7C-9692-5454A48B22A9}" sibTransId="{852837FB-D091-4DC8-B45A-94103162FA66}"/>
    <dgm:cxn modelId="{6727E957-DEAD-46B4-9996-59B18E46E7A4}" type="presOf" srcId="{0251A107-52E9-4AC4-81B1-D5F594CE8ACD}" destId="{A81CCD29-0F48-4982-9CBD-7440D361695E}" srcOrd="0" destOrd="0" presId="urn:microsoft.com/office/officeart/2005/8/layout/orgChart1"/>
    <dgm:cxn modelId="{2AD2F3FC-811F-4A4E-88BF-614DC87C8F43}" type="presOf" srcId="{353F8DD8-147B-46D8-9399-1BEF18EDE8AF}" destId="{A8C3F968-6AA6-482B-AAB8-E45A27739920}" srcOrd="1" destOrd="0" presId="urn:microsoft.com/office/officeart/2005/8/layout/orgChart1"/>
    <dgm:cxn modelId="{DC1EA20B-B4D4-491D-99C7-12AD87CF172F}" type="presOf" srcId="{55E2D21B-989C-474C-ADC1-593FC472B8F1}" destId="{3DD09787-79DF-4205-B37F-C2949C264F13}" srcOrd="1" destOrd="0" presId="urn:microsoft.com/office/officeart/2005/8/layout/orgChart1"/>
    <dgm:cxn modelId="{2418CF38-FEA2-463E-AD4F-0F71CAF4077A}" type="presOf" srcId="{E6E4983E-B796-4359-A35A-6CA2E8FEFC41}" destId="{930DFDF6-D743-41BC-B412-BBC906ADBC9F}" srcOrd="1" destOrd="0" presId="urn:microsoft.com/office/officeart/2005/8/layout/orgChart1"/>
    <dgm:cxn modelId="{F650E00B-9E8B-4663-89E4-E615E8ABF547}" type="presOf" srcId="{D0CB87E4-9DB2-40BC-B9FB-6BF2BF574531}" destId="{F2215A49-B4C8-4D7F-BC4E-CF18D8E70514}" srcOrd="0" destOrd="0" presId="urn:microsoft.com/office/officeart/2005/8/layout/orgChart1"/>
    <dgm:cxn modelId="{1888ADB8-4200-4B92-9F20-97B2D5222088}" type="presOf" srcId="{962EF193-527D-46CC-B0F2-8F0CEB82D0E6}" destId="{FECA1A7F-8325-435C-B6DA-6913DF8F59D7}" srcOrd="0" destOrd="0" presId="urn:microsoft.com/office/officeart/2005/8/layout/orgChart1"/>
    <dgm:cxn modelId="{2F71D790-3080-4315-91C4-58C76A2E6655}" srcId="{78F9B675-B7C0-4B16-B9D0-60D77B5807E7}" destId="{877A626D-076D-4CDB-8F79-C8D2168E23A0}" srcOrd="4" destOrd="0" parTransId="{C021B3B8-6F09-4FBE-A774-F2F666DCA669}" sibTransId="{9233A0A3-7197-43C9-8C90-678543CDC716}"/>
    <dgm:cxn modelId="{A80042E2-2783-4131-AA5E-34B767E826EB}" type="presOf" srcId="{D0CB87E4-9DB2-40BC-B9FB-6BF2BF574531}" destId="{B7F96F36-91C9-4437-9264-70B657F8DB59}" srcOrd="1" destOrd="0" presId="urn:microsoft.com/office/officeart/2005/8/layout/orgChart1"/>
    <dgm:cxn modelId="{AE89CC94-A620-489A-B077-482A716007C9}" type="presOf" srcId="{0251A107-52E9-4AC4-81B1-D5F594CE8ACD}" destId="{6469AC28-BBFA-4759-A23D-2AE85DD53D7C}" srcOrd="1" destOrd="0" presId="urn:microsoft.com/office/officeart/2005/8/layout/orgChart1"/>
    <dgm:cxn modelId="{87290CFD-12CB-4014-8F80-AB8946AED481}" type="presParOf" srcId="{FECA1A7F-8325-435C-B6DA-6913DF8F59D7}" destId="{E198B7E9-857E-4E5C-B354-EB460D90DE29}" srcOrd="0" destOrd="0" presId="urn:microsoft.com/office/officeart/2005/8/layout/orgChart1"/>
    <dgm:cxn modelId="{7476EE5F-CF79-4D29-9832-0CCEADD8EAD8}" type="presParOf" srcId="{E198B7E9-857E-4E5C-B354-EB460D90DE29}" destId="{85A351F9-A925-4FE6-9059-09585FAF070B}" srcOrd="0" destOrd="0" presId="urn:microsoft.com/office/officeart/2005/8/layout/orgChart1"/>
    <dgm:cxn modelId="{F96C84F4-3C17-45A4-9C16-640072A29024}" type="presParOf" srcId="{85A351F9-A925-4FE6-9059-09585FAF070B}" destId="{19B71561-E658-4D75-B764-052182EA8C4F}" srcOrd="0" destOrd="0" presId="urn:microsoft.com/office/officeart/2005/8/layout/orgChart1"/>
    <dgm:cxn modelId="{9CA0CABC-64F1-4992-BA1C-7951657FBA4D}" type="presParOf" srcId="{85A351F9-A925-4FE6-9059-09585FAF070B}" destId="{B193DA30-11E4-4BCE-AC79-30413637A2CB}" srcOrd="1" destOrd="0" presId="urn:microsoft.com/office/officeart/2005/8/layout/orgChart1"/>
    <dgm:cxn modelId="{D730DE04-6DFF-4D56-B314-70A22175FD36}" type="presParOf" srcId="{E198B7E9-857E-4E5C-B354-EB460D90DE29}" destId="{A5EC599E-8941-487E-BC1D-883DA1F12B7F}" srcOrd="1" destOrd="0" presId="urn:microsoft.com/office/officeart/2005/8/layout/orgChart1"/>
    <dgm:cxn modelId="{DAC22F31-5F2C-4C30-8E09-46877D7228C4}" type="presParOf" srcId="{E198B7E9-857E-4E5C-B354-EB460D90DE29}" destId="{BAC21681-B2B2-46A9-963B-1C89B72C182A}" srcOrd="2" destOrd="0" presId="urn:microsoft.com/office/officeart/2005/8/layout/orgChart1"/>
    <dgm:cxn modelId="{D332EEF5-A324-4561-BD25-F58D341F0BA8}" type="presParOf" srcId="{FECA1A7F-8325-435C-B6DA-6913DF8F59D7}" destId="{8E1659DF-992A-4801-AC82-EA3C6D854960}" srcOrd="1" destOrd="0" presId="urn:microsoft.com/office/officeart/2005/8/layout/orgChart1"/>
    <dgm:cxn modelId="{A54E7A62-EC2B-45A8-B4A0-76C310B95A3F}" type="presParOf" srcId="{8E1659DF-992A-4801-AC82-EA3C6D854960}" destId="{9B4093F5-710E-4783-956C-2EDC7A04822C}" srcOrd="0" destOrd="0" presId="urn:microsoft.com/office/officeart/2005/8/layout/orgChart1"/>
    <dgm:cxn modelId="{F7D64A67-9AE5-4003-8ADF-D3831C5109FA}" type="presParOf" srcId="{9B4093F5-710E-4783-956C-2EDC7A04822C}" destId="{BDA4EE78-865D-452F-BAC7-2A2EB63E6D48}" srcOrd="0" destOrd="0" presId="urn:microsoft.com/office/officeart/2005/8/layout/orgChart1"/>
    <dgm:cxn modelId="{E4A41F68-3B02-4153-A6F0-A6AB33E8BE89}" type="presParOf" srcId="{9B4093F5-710E-4783-956C-2EDC7A04822C}" destId="{F4405577-8327-43EF-96F1-84C61533A1F3}" srcOrd="1" destOrd="0" presId="urn:microsoft.com/office/officeart/2005/8/layout/orgChart1"/>
    <dgm:cxn modelId="{4AF7C3CC-FA24-474A-BC37-E64285E6FD69}" type="presParOf" srcId="{8E1659DF-992A-4801-AC82-EA3C6D854960}" destId="{E4047C93-F3E6-4958-A1F5-B7ED230A3223}" srcOrd="1" destOrd="0" presId="urn:microsoft.com/office/officeart/2005/8/layout/orgChart1"/>
    <dgm:cxn modelId="{E314F63B-9564-470C-AFAD-F83D8C3E12C3}" type="presParOf" srcId="{E4047C93-F3E6-4958-A1F5-B7ED230A3223}" destId="{51ED699E-7F9B-4927-B0C7-E342034ECF49}" srcOrd="0" destOrd="0" presId="urn:microsoft.com/office/officeart/2005/8/layout/orgChart1"/>
    <dgm:cxn modelId="{88A4D6B8-0F8D-47BE-9849-80CBD104D1C1}" type="presParOf" srcId="{E4047C93-F3E6-4958-A1F5-B7ED230A3223}" destId="{1ADD371E-1C2B-4090-989F-331992A22CCC}" srcOrd="1" destOrd="0" presId="urn:microsoft.com/office/officeart/2005/8/layout/orgChart1"/>
    <dgm:cxn modelId="{0FEB5F5F-8DA0-401E-AF93-E884D02C049F}" type="presParOf" srcId="{1ADD371E-1C2B-4090-989F-331992A22CCC}" destId="{55D203D3-B3C4-456D-BC66-9E35D3995D88}" srcOrd="0" destOrd="0" presId="urn:microsoft.com/office/officeart/2005/8/layout/orgChart1"/>
    <dgm:cxn modelId="{3B83695F-0718-40FA-B6CC-1A10BA13F20E}" type="presParOf" srcId="{55D203D3-B3C4-456D-BC66-9E35D3995D88}" destId="{58847250-A6EC-43AB-A40F-9F7A2212C449}" srcOrd="0" destOrd="0" presId="urn:microsoft.com/office/officeart/2005/8/layout/orgChart1"/>
    <dgm:cxn modelId="{CD3B94EA-8AEB-4980-AD90-AAD6DEECEA9F}" type="presParOf" srcId="{55D203D3-B3C4-456D-BC66-9E35D3995D88}" destId="{69A92BD5-C7C7-4E46-B33F-10F01EC21136}" srcOrd="1" destOrd="0" presId="urn:microsoft.com/office/officeart/2005/8/layout/orgChart1"/>
    <dgm:cxn modelId="{A85BC2F4-97DB-4707-A5B8-BCCB1D099B47}" type="presParOf" srcId="{1ADD371E-1C2B-4090-989F-331992A22CCC}" destId="{461E7B0A-E59F-40E5-9DF9-AC9BD2DE2935}" srcOrd="1" destOrd="0" presId="urn:microsoft.com/office/officeart/2005/8/layout/orgChart1"/>
    <dgm:cxn modelId="{F8BF7A1A-56D5-4D3C-8C6C-0DE67132EB8A}" type="presParOf" srcId="{1ADD371E-1C2B-4090-989F-331992A22CCC}" destId="{35E312D2-2524-4D9B-949A-8D78A294BDE6}" srcOrd="2" destOrd="0" presId="urn:microsoft.com/office/officeart/2005/8/layout/orgChart1"/>
    <dgm:cxn modelId="{A5A06C4F-5AD0-4766-A816-663F82FBC678}" type="presParOf" srcId="{35E312D2-2524-4D9B-949A-8D78A294BDE6}" destId="{01C57D50-87E9-4BF8-B436-29E42CCAB64F}" srcOrd="0" destOrd="0" presId="urn:microsoft.com/office/officeart/2005/8/layout/orgChart1"/>
    <dgm:cxn modelId="{E2182EE8-4276-4620-8F1D-D88631A2FC16}" type="presParOf" srcId="{35E312D2-2524-4D9B-949A-8D78A294BDE6}" destId="{784C8CE7-B1AB-408C-9920-EA572B915097}" srcOrd="1" destOrd="0" presId="urn:microsoft.com/office/officeart/2005/8/layout/orgChart1"/>
    <dgm:cxn modelId="{CD6695F5-4C1B-4EAA-A818-29DAC30FCFA1}" type="presParOf" srcId="{784C8CE7-B1AB-408C-9920-EA572B915097}" destId="{42017C9F-07D9-4A1E-842D-90FE9DB90DA6}" srcOrd="0" destOrd="0" presId="urn:microsoft.com/office/officeart/2005/8/layout/orgChart1"/>
    <dgm:cxn modelId="{424620B2-3569-4116-9772-6A47410E5983}" type="presParOf" srcId="{42017C9F-07D9-4A1E-842D-90FE9DB90DA6}" destId="{8D717CE2-14AD-4CB5-9D64-F3D697782BFA}" srcOrd="0" destOrd="0" presId="urn:microsoft.com/office/officeart/2005/8/layout/orgChart1"/>
    <dgm:cxn modelId="{44171F3E-5A6C-41B5-8D5E-EC1844066CAF}" type="presParOf" srcId="{42017C9F-07D9-4A1E-842D-90FE9DB90DA6}" destId="{BF4AA894-5816-4605-9158-81C37FA2A7A8}" srcOrd="1" destOrd="0" presId="urn:microsoft.com/office/officeart/2005/8/layout/orgChart1"/>
    <dgm:cxn modelId="{DE58116F-8E59-47E0-87D8-01AE1D23BAEC}" type="presParOf" srcId="{784C8CE7-B1AB-408C-9920-EA572B915097}" destId="{E2646D8C-0A03-463E-B763-F2092557E87D}" srcOrd="1" destOrd="0" presId="urn:microsoft.com/office/officeart/2005/8/layout/orgChart1"/>
    <dgm:cxn modelId="{F2F8B981-B842-4E16-B4CE-98FDD22D5FF0}" type="presParOf" srcId="{784C8CE7-B1AB-408C-9920-EA572B915097}" destId="{E33001E1-2F2F-4A0B-A203-3645A683F8BA}" srcOrd="2" destOrd="0" presId="urn:microsoft.com/office/officeart/2005/8/layout/orgChart1"/>
    <dgm:cxn modelId="{43EAC275-7D53-4714-8373-5BA8F1E2E54E}" type="presParOf" srcId="{35E312D2-2524-4D9B-949A-8D78A294BDE6}" destId="{6FFEA3A1-9C74-4E36-920F-094E09F8B3D0}" srcOrd="2" destOrd="0" presId="urn:microsoft.com/office/officeart/2005/8/layout/orgChart1"/>
    <dgm:cxn modelId="{BB160CB1-9001-49DB-A165-B618E18038E3}" type="presParOf" srcId="{35E312D2-2524-4D9B-949A-8D78A294BDE6}" destId="{0C043141-A1F4-4BDF-9EBF-6E31178C1700}" srcOrd="3" destOrd="0" presId="urn:microsoft.com/office/officeart/2005/8/layout/orgChart1"/>
    <dgm:cxn modelId="{D0BE90DE-3906-4A2A-8002-DB6639557E7C}" type="presParOf" srcId="{0C043141-A1F4-4BDF-9EBF-6E31178C1700}" destId="{32F97854-5FC3-42E6-9FAC-8109CBE28D3E}" srcOrd="0" destOrd="0" presId="urn:microsoft.com/office/officeart/2005/8/layout/orgChart1"/>
    <dgm:cxn modelId="{16D93F47-046F-4397-B1C7-39E3CCC42558}" type="presParOf" srcId="{32F97854-5FC3-42E6-9FAC-8109CBE28D3E}" destId="{70E096A9-491B-4DBE-B60B-5D1D53A4AB30}" srcOrd="0" destOrd="0" presId="urn:microsoft.com/office/officeart/2005/8/layout/orgChart1"/>
    <dgm:cxn modelId="{81225808-BD84-4547-8854-8634BE6EC672}" type="presParOf" srcId="{32F97854-5FC3-42E6-9FAC-8109CBE28D3E}" destId="{33D56452-E072-4F90-8A7C-C903FE334C35}" srcOrd="1" destOrd="0" presId="urn:microsoft.com/office/officeart/2005/8/layout/orgChart1"/>
    <dgm:cxn modelId="{27631AC2-D22D-4A2D-B459-F9CA194D9C09}" type="presParOf" srcId="{0C043141-A1F4-4BDF-9EBF-6E31178C1700}" destId="{1D475BD6-2910-438F-87BC-0827F6CDE227}" srcOrd="1" destOrd="0" presId="urn:microsoft.com/office/officeart/2005/8/layout/orgChart1"/>
    <dgm:cxn modelId="{8499BF11-AEE5-46FF-AB37-FCA054B8670C}" type="presParOf" srcId="{0C043141-A1F4-4BDF-9EBF-6E31178C1700}" destId="{E84F3A7F-211A-430F-B4F6-15785AF45D0D}" srcOrd="2" destOrd="0" presId="urn:microsoft.com/office/officeart/2005/8/layout/orgChart1"/>
    <dgm:cxn modelId="{9B679882-A033-4801-AB5D-1D3E4C5F1698}" type="presParOf" srcId="{35E312D2-2524-4D9B-949A-8D78A294BDE6}" destId="{567A50B7-DD9A-4B8F-AE81-BDDB24172042}" srcOrd="4" destOrd="0" presId="urn:microsoft.com/office/officeart/2005/8/layout/orgChart1"/>
    <dgm:cxn modelId="{01DC6555-F458-4342-A8B0-A26DF188875B}" type="presParOf" srcId="{35E312D2-2524-4D9B-949A-8D78A294BDE6}" destId="{60434492-DC02-4BA7-A3E5-0AA1E5FAE394}" srcOrd="5" destOrd="0" presId="urn:microsoft.com/office/officeart/2005/8/layout/orgChart1"/>
    <dgm:cxn modelId="{43E14109-8948-4FE1-840D-2C226565C7DB}" type="presParOf" srcId="{60434492-DC02-4BA7-A3E5-0AA1E5FAE394}" destId="{C00B319C-C6D4-4CFF-83FC-34747B3DE00D}" srcOrd="0" destOrd="0" presId="urn:microsoft.com/office/officeart/2005/8/layout/orgChart1"/>
    <dgm:cxn modelId="{CB3E3E86-7223-4403-BFE4-BABB6AEB93BA}" type="presParOf" srcId="{C00B319C-C6D4-4CFF-83FC-34747B3DE00D}" destId="{4F6E869D-E1FE-400B-A6B0-EEF30356F02F}" srcOrd="0" destOrd="0" presId="urn:microsoft.com/office/officeart/2005/8/layout/orgChart1"/>
    <dgm:cxn modelId="{2C7AA4D7-5F56-4C3D-9CB4-288A782F8F71}" type="presParOf" srcId="{C00B319C-C6D4-4CFF-83FC-34747B3DE00D}" destId="{5E4CEA74-D3AD-484F-A893-496D8316C901}" srcOrd="1" destOrd="0" presId="urn:microsoft.com/office/officeart/2005/8/layout/orgChart1"/>
    <dgm:cxn modelId="{C984DC62-F7F0-4686-9D8B-CFB712490681}" type="presParOf" srcId="{60434492-DC02-4BA7-A3E5-0AA1E5FAE394}" destId="{298A5113-E64C-4E89-B948-44CF07344B28}" srcOrd="1" destOrd="0" presId="urn:microsoft.com/office/officeart/2005/8/layout/orgChart1"/>
    <dgm:cxn modelId="{DEB6E2A5-A68B-4BF7-BFA8-4E72990FBA3D}" type="presParOf" srcId="{60434492-DC02-4BA7-A3E5-0AA1E5FAE394}" destId="{B030B7B6-78DF-40EB-91AF-759157356A6D}" srcOrd="2" destOrd="0" presId="urn:microsoft.com/office/officeart/2005/8/layout/orgChart1"/>
    <dgm:cxn modelId="{310755BC-8722-40F0-841E-767450926946}" type="presParOf" srcId="{35E312D2-2524-4D9B-949A-8D78A294BDE6}" destId="{41B38F64-81A2-4C38-AE48-FCD0509B5A31}" srcOrd="6" destOrd="0" presId="urn:microsoft.com/office/officeart/2005/8/layout/orgChart1"/>
    <dgm:cxn modelId="{C9592E89-EBD1-4868-8BB2-657A75F0722F}" type="presParOf" srcId="{35E312D2-2524-4D9B-949A-8D78A294BDE6}" destId="{50E07E61-326A-4089-A966-17517426314B}" srcOrd="7" destOrd="0" presId="urn:microsoft.com/office/officeart/2005/8/layout/orgChart1"/>
    <dgm:cxn modelId="{53E85D5F-F795-4B11-BDB4-CCDF8330D67A}" type="presParOf" srcId="{50E07E61-326A-4089-A966-17517426314B}" destId="{81A81CF6-534E-40C1-8DFC-53A05F159331}" srcOrd="0" destOrd="0" presId="urn:microsoft.com/office/officeart/2005/8/layout/orgChart1"/>
    <dgm:cxn modelId="{7B1F4050-A357-4341-8B58-1205DEAA1A36}" type="presParOf" srcId="{81A81CF6-534E-40C1-8DFC-53A05F159331}" destId="{DDE24DEE-8BF1-417C-B0AD-25A24457B88C}" srcOrd="0" destOrd="0" presId="urn:microsoft.com/office/officeart/2005/8/layout/orgChart1"/>
    <dgm:cxn modelId="{70C06F8E-1696-4E73-9EFB-D8D1B8D8FDA2}" type="presParOf" srcId="{81A81CF6-534E-40C1-8DFC-53A05F159331}" destId="{B4FEE9E0-E709-41F7-B3D7-958E4490D450}" srcOrd="1" destOrd="0" presId="urn:microsoft.com/office/officeart/2005/8/layout/orgChart1"/>
    <dgm:cxn modelId="{6F0785EA-6D67-4F85-AB5F-FFA66DBB81FC}" type="presParOf" srcId="{50E07E61-326A-4089-A966-17517426314B}" destId="{D9B1079A-F1C5-4222-811E-8FE9BFF664E1}" srcOrd="1" destOrd="0" presId="urn:microsoft.com/office/officeart/2005/8/layout/orgChart1"/>
    <dgm:cxn modelId="{B802C585-3B66-4D46-8953-3EE50D285EEB}" type="presParOf" srcId="{50E07E61-326A-4089-A966-17517426314B}" destId="{74AA510D-F179-4242-80AE-8EA0E4F90188}" srcOrd="2" destOrd="0" presId="urn:microsoft.com/office/officeart/2005/8/layout/orgChart1"/>
    <dgm:cxn modelId="{66B7FC26-1119-4A4F-8961-8E1CA72AB2D3}" type="presParOf" srcId="{E4047C93-F3E6-4958-A1F5-B7ED230A3223}" destId="{2B86EA78-ECB3-483A-A35F-6C3FE6F58C35}" srcOrd="2" destOrd="0" presId="urn:microsoft.com/office/officeart/2005/8/layout/orgChart1"/>
    <dgm:cxn modelId="{0CB686B8-14F7-4550-B6D4-9308E009D60C}" type="presParOf" srcId="{E4047C93-F3E6-4958-A1F5-B7ED230A3223}" destId="{69049624-0030-44A1-9960-7C3A999F014E}" srcOrd="3" destOrd="0" presId="urn:microsoft.com/office/officeart/2005/8/layout/orgChart1"/>
    <dgm:cxn modelId="{41691C06-4018-4ED0-9941-9B5129245BCA}" type="presParOf" srcId="{69049624-0030-44A1-9960-7C3A999F014E}" destId="{78210565-F194-4C09-A3C0-B05AB1ED588F}" srcOrd="0" destOrd="0" presId="urn:microsoft.com/office/officeart/2005/8/layout/orgChart1"/>
    <dgm:cxn modelId="{C2482F59-A14D-4D87-AF75-B90C0B6FF0EC}" type="presParOf" srcId="{78210565-F194-4C09-A3C0-B05AB1ED588F}" destId="{28B26A97-B041-412B-A5AD-EB63ED505D17}" srcOrd="0" destOrd="0" presId="urn:microsoft.com/office/officeart/2005/8/layout/orgChart1"/>
    <dgm:cxn modelId="{3FADE5BD-28FC-4D1F-A359-8C64F7877344}" type="presParOf" srcId="{78210565-F194-4C09-A3C0-B05AB1ED588F}" destId="{930DFDF6-D743-41BC-B412-BBC906ADBC9F}" srcOrd="1" destOrd="0" presId="urn:microsoft.com/office/officeart/2005/8/layout/orgChart1"/>
    <dgm:cxn modelId="{205F40AF-B6B8-4057-92DA-00AEF44B124F}" type="presParOf" srcId="{69049624-0030-44A1-9960-7C3A999F014E}" destId="{56927A67-A57C-4038-B318-1DA2A89CB836}" srcOrd="1" destOrd="0" presId="urn:microsoft.com/office/officeart/2005/8/layout/orgChart1"/>
    <dgm:cxn modelId="{C0AE1FD2-37E1-4F33-8D97-45FE1FB1BC62}" type="presParOf" srcId="{56927A67-A57C-4038-B318-1DA2A89CB836}" destId="{CDF55377-D500-4EA2-A306-CE63BF2AE07D}" srcOrd="0" destOrd="0" presId="urn:microsoft.com/office/officeart/2005/8/layout/orgChart1"/>
    <dgm:cxn modelId="{60D74BA6-50C1-4583-85E9-3929365C5628}" type="presParOf" srcId="{56927A67-A57C-4038-B318-1DA2A89CB836}" destId="{82ECA4FF-275A-41C2-9B44-89902ABEEC5C}" srcOrd="1" destOrd="0" presId="urn:microsoft.com/office/officeart/2005/8/layout/orgChart1"/>
    <dgm:cxn modelId="{3D964A71-E4A7-4F3C-9895-63D3F1B967CB}" type="presParOf" srcId="{82ECA4FF-275A-41C2-9B44-89902ABEEC5C}" destId="{DE3DB381-DDE9-4923-BD68-3167F58B3437}" srcOrd="0" destOrd="0" presId="urn:microsoft.com/office/officeart/2005/8/layout/orgChart1"/>
    <dgm:cxn modelId="{9D6D0572-B3BD-42CB-89B8-3C9DE1A7060E}" type="presParOf" srcId="{DE3DB381-DDE9-4923-BD68-3167F58B3437}" destId="{E6A35C3C-A273-4905-A7E0-866A105A735D}" srcOrd="0" destOrd="0" presId="urn:microsoft.com/office/officeart/2005/8/layout/orgChart1"/>
    <dgm:cxn modelId="{FBB3DE90-9283-4BDD-9441-29794F6F56F4}" type="presParOf" srcId="{DE3DB381-DDE9-4923-BD68-3167F58B3437}" destId="{3DD09787-79DF-4205-B37F-C2949C264F13}" srcOrd="1" destOrd="0" presId="urn:microsoft.com/office/officeart/2005/8/layout/orgChart1"/>
    <dgm:cxn modelId="{4FB74769-E1A6-4533-A12A-A7ABCCD6DCB3}" type="presParOf" srcId="{82ECA4FF-275A-41C2-9B44-89902ABEEC5C}" destId="{CA99CB4A-C1AD-4144-A260-822912F3CBDB}" srcOrd="1" destOrd="0" presId="urn:microsoft.com/office/officeart/2005/8/layout/orgChart1"/>
    <dgm:cxn modelId="{9B71448C-9540-418A-BCDF-4E2D681D1A7D}" type="presParOf" srcId="{82ECA4FF-275A-41C2-9B44-89902ABEEC5C}" destId="{E1815F4C-9204-4123-AA53-EC82CDEE5C0F}" srcOrd="2" destOrd="0" presId="urn:microsoft.com/office/officeart/2005/8/layout/orgChart1"/>
    <dgm:cxn modelId="{09457E36-1EC5-4375-8A2A-8F83233C031D}" type="presParOf" srcId="{69049624-0030-44A1-9960-7C3A999F014E}" destId="{EA59094E-27B1-4DFC-A3AD-D5175CC7F92D}" srcOrd="2" destOrd="0" presId="urn:microsoft.com/office/officeart/2005/8/layout/orgChart1"/>
    <dgm:cxn modelId="{7418D3FF-D1F9-4208-BD6F-6EF578F9A85B}" type="presParOf" srcId="{E4047C93-F3E6-4958-A1F5-B7ED230A3223}" destId="{4753938D-7913-4BD2-A604-2DDC7A992264}" srcOrd="4" destOrd="0" presId="urn:microsoft.com/office/officeart/2005/8/layout/orgChart1"/>
    <dgm:cxn modelId="{5CE17D0A-9403-428C-A3EF-BA641EE6EB8E}" type="presParOf" srcId="{E4047C93-F3E6-4958-A1F5-B7ED230A3223}" destId="{26BB4AF7-BD1A-44DD-851F-B4ECAAEE3AA7}" srcOrd="5" destOrd="0" presId="urn:microsoft.com/office/officeart/2005/8/layout/orgChart1"/>
    <dgm:cxn modelId="{881405EB-0307-4DA7-BABB-774FC04A6311}" type="presParOf" srcId="{26BB4AF7-BD1A-44DD-851F-B4ECAAEE3AA7}" destId="{436B7D05-C038-4120-BA96-BE80206C23F5}" srcOrd="0" destOrd="0" presId="urn:microsoft.com/office/officeart/2005/8/layout/orgChart1"/>
    <dgm:cxn modelId="{4CF3A08D-9A17-48DA-BEB7-FF5C49AFF48B}" type="presParOf" srcId="{436B7D05-C038-4120-BA96-BE80206C23F5}" destId="{F2215A49-B4C8-4D7F-BC4E-CF18D8E70514}" srcOrd="0" destOrd="0" presId="urn:microsoft.com/office/officeart/2005/8/layout/orgChart1"/>
    <dgm:cxn modelId="{3B35808B-831C-415E-B8A8-06D2E26B9C04}" type="presParOf" srcId="{436B7D05-C038-4120-BA96-BE80206C23F5}" destId="{B7F96F36-91C9-4437-9264-70B657F8DB59}" srcOrd="1" destOrd="0" presId="urn:microsoft.com/office/officeart/2005/8/layout/orgChart1"/>
    <dgm:cxn modelId="{B0CF460F-FAFE-423F-A35D-C44ECDA22F74}" type="presParOf" srcId="{26BB4AF7-BD1A-44DD-851F-B4ECAAEE3AA7}" destId="{AD6FE194-E14C-4152-A40D-C5D7B0341726}" srcOrd="1" destOrd="0" presId="urn:microsoft.com/office/officeart/2005/8/layout/orgChart1"/>
    <dgm:cxn modelId="{8A499E13-67FD-48B1-B9AF-BC6F325FB14E}" type="presParOf" srcId="{26BB4AF7-BD1A-44DD-851F-B4ECAAEE3AA7}" destId="{60027135-D51A-47DB-9C2E-AEBC854256EC}" srcOrd="2" destOrd="0" presId="urn:microsoft.com/office/officeart/2005/8/layout/orgChart1"/>
    <dgm:cxn modelId="{D27C28A8-43B0-448E-8156-9623DE6408D6}" type="presParOf" srcId="{E4047C93-F3E6-4958-A1F5-B7ED230A3223}" destId="{7BB361D0-B98D-4DCA-A71D-615EB8496752}" srcOrd="6" destOrd="0" presId="urn:microsoft.com/office/officeart/2005/8/layout/orgChart1"/>
    <dgm:cxn modelId="{0885BA25-C5A2-46D2-A7CA-04BF4CCE2B8F}" type="presParOf" srcId="{E4047C93-F3E6-4958-A1F5-B7ED230A3223}" destId="{A41844C9-5871-4141-B9F1-D65455D38599}" srcOrd="7" destOrd="0" presId="urn:microsoft.com/office/officeart/2005/8/layout/orgChart1"/>
    <dgm:cxn modelId="{752A5F33-1E06-4E18-A58C-DE1A42675421}" type="presParOf" srcId="{A41844C9-5871-4141-B9F1-D65455D38599}" destId="{93C61354-5BD9-4F16-AE05-5D927FB0023F}" srcOrd="0" destOrd="0" presId="urn:microsoft.com/office/officeart/2005/8/layout/orgChart1"/>
    <dgm:cxn modelId="{CD9EB2F4-919A-400D-AFE7-C0AD0365E2BA}" type="presParOf" srcId="{93C61354-5BD9-4F16-AE05-5D927FB0023F}" destId="{EF353AAF-D98A-4C79-B04E-D7BAEDD6FE67}" srcOrd="0" destOrd="0" presId="urn:microsoft.com/office/officeart/2005/8/layout/orgChart1"/>
    <dgm:cxn modelId="{74D1122C-2234-423D-B21C-B32AC5A24FA9}" type="presParOf" srcId="{93C61354-5BD9-4F16-AE05-5D927FB0023F}" destId="{A8C3F968-6AA6-482B-AAB8-E45A27739920}" srcOrd="1" destOrd="0" presId="urn:microsoft.com/office/officeart/2005/8/layout/orgChart1"/>
    <dgm:cxn modelId="{B874A7AE-69A6-4820-98E0-174F8FF2134F}" type="presParOf" srcId="{A41844C9-5871-4141-B9F1-D65455D38599}" destId="{0E8B0940-996A-401B-B853-1DCC6E162B71}" srcOrd="1" destOrd="0" presId="urn:microsoft.com/office/officeart/2005/8/layout/orgChart1"/>
    <dgm:cxn modelId="{F9670CF1-00C9-4CBD-B2A5-DBD6EC7B87D2}" type="presParOf" srcId="{A41844C9-5871-4141-B9F1-D65455D38599}" destId="{BA005126-F8D8-4538-BCB9-A6772BCC4B32}" srcOrd="2" destOrd="0" presId="urn:microsoft.com/office/officeart/2005/8/layout/orgChart1"/>
    <dgm:cxn modelId="{A56B1D2C-6BF8-4730-AB57-790795C4E7B1}" type="presParOf" srcId="{BA005126-F8D8-4538-BCB9-A6772BCC4B32}" destId="{6CBC65D8-1D35-44CF-B6A1-E0B6DFACFFB9}" srcOrd="0" destOrd="0" presId="urn:microsoft.com/office/officeart/2005/8/layout/orgChart1"/>
    <dgm:cxn modelId="{161814B6-BDEB-4FAA-9B07-C9CBF3E79C5C}" type="presParOf" srcId="{BA005126-F8D8-4538-BCB9-A6772BCC4B32}" destId="{C9A2BB70-5CAC-443E-87DC-18B2860487CE}" srcOrd="1" destOrd="0" presId="urn:microsoft.com/office/officeart/2005/8/layout/orgChart1"/>
    <dgm:cxn modelId="{576721F5-0F4D-4AA6-8669-82010490C4F3}" type="presParOf" srcId="{C9A2BB70-5CAC-443E-87DC-18B2860487CE}" destId="{6FBB0A72-9431-456E-8EBF-D6A1920C1107}" srcOrd="0" destOrd="0" presId="urn:microsoft.com/office/officeart/2005/8/layout/orgChart1"/>
    <dgm:cxn modelId="{8D480CAF-E2D0-496E-870A-F00F9275C001}" type="presParOf" srcId="{6FBB0A72-9431-456E-8EBF-D6A1920C1107}" destId="{52EA1D7A-417A-4009-B3C3-66CA5994A255}" srcOrd="0" destOrd="0" presId="urn:microsoft.com/office/officeart/2005/8/layout/orgChart1"/>
    <dgm:cxn modelId="{B824EF66-FFBE-4CA4-89E1-2133AE1241A8}" type="presParOf" srcId="{6FBB0A72-9431-456E-8EBF-D6A1920C1107}" destId="{66BFFCBE-8BE6-433B-847C-A0C17FB6743F}" srcOrd="1" destOrd="0" presId="urn:microsoft.com/office/officeart/2005/8/layout/orgChart1"/>
    <dgm:cxn modelId="{E4F8728E-F78E-487C-BD62-9D01165BC99B}" type="presParOf" srcId="{C9A2BB70-5CAC-443E-87DC-18B2860487CE}" destId="{00313722-B844-491B-BF0D-1C36034A3CF6}" srcOrd="1" destOrd="0" presId="urn:microsoft.com/office/officeart/2005/8/layout/orgChart1"/>
    <dgm:cxn modelId="{F822EE63-444A-4BD3-A78D-5F33C20617A6}" type="presParOf" srcId="{C9A2BB70-5CAC-443E-87DC-18B2860487CE}" destId="{6F1F2B23-4745-4DB3-AB76-B61294DF94BE}" srcOrd="2" destOrd="0" presId="urn:microsoft.com/office/officeart/2005/8/layout/orgChart1"/>
    <dgm:cxn modelId="{D5747922-1854-4D09-B365-3AB706F03C27}" type="presParOf" srcId="{BA005126-F8D8-4538-BCB9-A6772BCC4B32}" destId="{836AD377-EF06-4932-A879-2D080A981D1F}" srcOrd="2" destOrd="0" presId="urn:microsoft.com/office/officeart/2005/8/layout/orgChart1"/>
    <dgm:cxn modelId="{34A159FD-1CD8-4EA4-AA26-8C66F44A4479}" type="presParOf" srcId="{BA005126-F8D8-4538-BCB9-A6772BCC4B32}" destId="{AA40E5B2-E707-43A9-87D8-696C28F32C8A}" srcOrd="3" destOrd="0" presId="urn:microsoft.com/office/officeart/2005/8/layout/orgChart1"/>
    <dgm:cxn modelId="{3B411CB3-73FF-4C32-9C5E-1AF8B654292F}" type="presParOf" srcId="{AA40E5B2-E707-43A9-87D8-696C28F32C8A}" destId="{325AD125-CC24-4483-8677-1CC785603036}" srcOrd="0" destOrd="0" presId="urn:microsoft.com/office/officeart/2005/8/layout/orgChart1"/>
    <dgm:cxn modelId="{DA59442C-27DC-4F84-B5C8-D4AEB64641D2}" type="presParOf" srcId="{325AD125-CC24-4483-8677-1CC785603036}" destId="{3852B29C-9D41-489C-A011-2DA7B1A3614E}" srcOrd="0" destOrd="0" presId="urn:microsoft.com/office/officeart/2005/8/layout/orgChart1"/>
    <dgm:cxn modelId="{E31B3F15-7956-4D1A-B5AB-3378BB04FDEE}" type="presParOf" srcId="{325AD125-CC24-4483-8677-1CC785603036}" destId="{1949ECD4-1A90-4D75-B00A-B8030AB5B358}" srcOrd="1" destOrd="0" presId="urn:microsoft.com/office/officeart/2005/8/layout/orgChart1"/>
    <dgm:cxn modelId="{414A4903-FFA0-4C30-A251-92B470EBC999}" type="presParOf" srcId="{AA40E5B2-E707-43A9-87D8-696C28F32C8A}" destId="{BD653206-6B9F-4F8A-BC93-B43CF4811F5C}" srcOrd="1" destOrd="0" presId="urn:microsoft.com/office/officeart/2005/8/layout/orgChart1"/>
    <dgm:cxn modelId="{AE1C4CDD-25EE-4508-B6D6-F5AF9D7DEB05}" type="presParOf" srcId="{AA40E5B2-E707-43A9-87D8-696C28F32C8A}" destId="{0638F3B3-EE85-401F-A876-01E6D4DE800C}" srcOrd="2" destOrd="0" presId="urn:microsoft.com/office/officeart/2005/8/layout/orgChart1"/>
    <dgm:cxn modelId="{323E0D20-27F7-4B68-BB9B-7BDD700B13C7}" type="presParOf" srcId="{BA005126-F8D8-4538-BCB9-A6772BCC4B32}" destId="{588200DF-9773-4BBE-B261-C38DF78D7F6C}" srcOrd="4" destOrd="0" presId="urn:microsoft.com/office/officeart/2005/8/layout/orgChart1"/>
    <dgm:cxn modelId="{F00ED21F-A62D-4BFB-8F72-21429FEB345F}" type="presParOf" srcId="{BA005126-F8D8-4538-BCB9-A6772BCC4B32}" destId="{3C4C201B-E34F-4DB0-A16D-F7328C6AB79C}" srcOrd="5" destOrd="0" presId="urn:microsoft.com/office/officeart/2005/8/layout/orgChart1"/>
    <dgm:cxn modelId="{3153F6BA-194B-4543-8C5A-2B0383467274}" type="presParOf" srcId="{3C4C201B-E34F-4DB0-A16D-F7328C6AB79C}" destId="{F6277C69-7158-4C4C-8C53-3E1DE83A5936}" srcOrd="0" destOrd="0" presId="urn:microsoft.com/office/officeart/2005/8/layout/orgChart1"/>
    <dgm:cxn modelId="{E0DD5B03-4ADD-4561-AAD0-B8F17A465E7F}" type="presParOf" srcId="{F6277C69-7158-4C4C-8C53-3E1DE83A5936}" destId="{7674D9E0-0EA3-44B3-AB42-D3CDF43DFDAD}" srcOrd="0" destOrd="0" presId="urn:microsoft.com/office/officeart/2005/8/layout/orgChart1"/>
    <dgm:cxn modelId="{AA745404-F02C-46BD-A6C8-226B45056A31}" type="presParOf" srcId="{F6277C69-7158-4C4C-8C53-3E1DE83A5936}" destId="{704FB59C-4424-4B5F-A7CE-7D78F08F30EB}" srcOrd="1" destOrd="0" presId="urn:microsoft.com/office/officeart/2005/8/layout/orgChart1"/>
    <dgm:cxn modelId="{2CF10A89-7636-425F-81B6-EF406445CA76}" type="presParOf" srcId="{3C4C201B-E34F-4DB0-A16D-F7328C6AB79C}" destId="{41566440-C391-4490-8DC9-5FDF7C9EAAF4}" srcOrd="1" destOrd="0" presId="urn:microsoft.com/office/officeart/2005/8/layout/orgChart1"/>
    <dgm:cxn modelId="{1172BEE5-ABD4-4333-BEBD-94731839C581}" type="presParOf" srcId="{3C4C201B-E34F-4DB0-A16D-F7328C6AB79C}" destId="{993A56CA-8C01-4CC4-9792-C3F2E622F0F5}" srcOrd="2" destOrd="0" presId="urn:microsoft.com/office/officeart/2005/8/layout/orgChart1"/>
    <dgm:cxn modelId="{9FC7F5F4-D3FB-4902-9A92-7F4379232A48}" type="presParOf" srcId="{BA005126-F8D8-4538-BCB9-A6772BCC4B32}" destId="{BC343F1A-69A4-41E9-9221-C16143282324}" srcOrd="6" destOrd="0" presId="urn:microsoft.com/office/officeart/2005/8/layout/orgChart1"/>
    <dgm:cxn modelId="{0989D2AA-4194-418E-80AF-D398B62D0D0F}" type="presParOf" srcId="{BA005126-F8D8-4538-BCB9-A6772BCC4B32}" destId="{676F88B2-7AE0-45B5-A5DF-6C9140EDF0FC}" srcOrd="7" destOrd="0" presId="urn:microsoft.com/office/officeart/2005/8/layout/orgChart1"/>
    <dgm:cxn modelId="{256CB212-5139-4FD9-B937-9E6A9EF25964}" type="presParOf" srcId="{676F88B2-7AE0-45B5-A5DF-6C9140EDF0FC}" destId="{834EB6D5-D973-4B61-A741-A440FD754BBE}" srcOrd="0" destOrd="0" presId="urn:microsoft.com/office/officeart/2005/8/layout/orgChart1"/>
    <dgm:cxn modelId="{DD674444-519B-4FB0-BA08-0995DC74254B}" type="presParOf" srcId="{834EB6D5-D973-4B61-A741-A440FD754BBE}" destId="{52AFDB67-39D9-4BE5-A8E0-7BA72328F7DE}" srcOrd="0" destOrd="0" presId="urn:microsoft.com/office/officeart/2005/8/layout/orgChart1"/>
    <dgm:cxn modelId="{EAECFEA4-AC3F-4AB1-AE54-A465B06A5B0D}" type="presParOf" srcId="{834EB6D5-D973-4B61-A741-A440FD754BBE}" destId="{0A4D8EF5-F1D8-42BB-A66A-0265F4423701}" srcOrd="1" destOrd="0" presId="urn:microsoft.com/office/officeart/2005/8/layout/orgChart1"/>
    <dgm:cxn modelId="{3DA6C20E-1E72-4F1C-9EC7-AEC884E59D14}" type="presParOf" srcId="{676F88B2-7AE0-45B5-A5DF-6C9140EDF0FC}" destId="{52883BD8-4A70-4C30-9329-CE974528D2D4}" srcOrd="1" destOrd="0" presId="urn:microsoft.com/office/officeart/2005/8/layout/orgChart1"/>
    <dgm:cxn modelId="{6CD0BFD3-3F30-444D-8362-7DB13FE6DEDE}" type="presParOf" srcId="{676F88B2-7AE0-45B5-A5DF-6C9140EDF0FC}" destId="{5246D67B-4457-4617-8831-EE7AAD4E94D6}" srcOrd="2" destOrd="0" presId="urn:microsoft.com/office/officeart/2005/8/layout/orgChart1"/>
    <dgm:cxn modelId="{A6005A1D-9D99-4494-9B99-F98162E7FB0E}" type="presParOf" srcId="{BA005126-F8D8-4538-BCB9-A6772BCC4B32}" destId="{85676E89-E232-4225-AEA2-8D26504A138E}" srcOrd="8" destOrd="0" presId="urn:microsoft.com/office/officeart/2005/8/layout/orgChart1"/>
    <dgm:cxn modelId="{41B0C413-D176-45F4-A701-8ABAACE9A3C9}" type="presParOf" srcId="{BA005126-F8D8-4538-BCB9-A6772BCC4B32}" destId="{C9220981-090A-4724-B3A0-68758E98EF7A}" srcOrd="9" destOrd="0" presId="urn:microsoft.com/office/officeart/2005/8/layout/orgChart1"/>
    <dgm:cxn modelId="{EB0662DD-9585-4026-8E7A-9669B150F0AA}" type="presParOf" srcId="{C9220981-090A-4724-B3A0-68758E98EF7A}" destId="{177AE646-FE4B-42EB-AD18-543575D6D8F0}" srcOrd="0" destOrd="0" presId="urn:microsoft.com/office/officeart/2005/8/layout/orgChart1"/>
    <dgm:cxn modelId="{9FB7E0CE-3AF6-4B52-9AAD-45557A2E589F}" type="presParOf" srcId="{177AE646-FE4B-42EB-AD18-543575D6D8F0}" destId="{4F3F424D-EBCF-4383-B795-5FD02BA08CD1}" srcOrd="0" destOrd="0" presId="urn:microsoft.com/office/officeart/2005/8/layout/orgChart1"/>
    <dgm:cxn modelId="{7A95A4D7-17B6-48AC-9FE2-BF0E29ED6828}" type="presParOf" srcId="{177AE646-FE4B-42EB-AD18-543575D6D8F0}" destId="{868718B4-1038-46AD-9CF3-5E9737F70B83}" srcOrd="1" destOrd="0" presId="urn:microsoft.com/office/officeart/2005/8/layout/orgChart1"/>
    <dgm:cxn modelId="{48C35721-8AAD-4D96-8C19-E9761FA77859}" type="presParOf" srcId="{C9220981-090A-4724-B3A0-68758E98EF7A}" destId="{36590430-7EE2-4122-A6E7-779DE36337D8}" srcOrd="1" destOrd="0" presId="urn:microsoft.com/office/officeart/2005/8/layout/orgChart1"/>
    <dgm:cxn modelId="{4CB14271-E581-462C-AD6A-CDEB2007030B}" type="presParOf" srcId="{C9220981-090A-4724-B3A0-68758E98EF7A}" destId="{8DD608C1-D24E-4D4C-97E5-4040B161E3A4}" srcOrd="2" destOrd="0" presId="urn:microsoft.com/office/officeart/2005/8/layout/orgChart1"/>
    <dgm:cxn modelId="{3225EEF6-B3BB-46DC-97EA-922F8D5B555A}" type="presParOf" srcId="{BA005126-F8D8-4538-BCB9-A6772BCC4B32}" destId="{8F1B10B7-CFAA-41FA-BE98-4A4F88E3D553}" srcOrd="10" destOrd="0" presId="urn:microsoft.com/office/officeart/2005/8/layout/orgChart1"/>
    <dgm:cxn modelId="{71B38BCA-C1DD-4695-B8B6-73735B46559A}" type="presParOf" srcId="{BA005126-F8D8-4538-BCB9-A6772BCC4B32}" destId="{82B409A5-C28B-4117-BB2D-A71C11822CD4}" srcOrd="11" destOrd="0" presId="urn:microsoft.com/office/officeart/2005/8/layout/orgChart1"/>
    <dgm:cxn modelId="{EC8F1F14-A811-4668-BBCC-C44A52AF0C12}" type="presParOf" srcId="{82B409A5-C28B-4117-BB2D-A71C11822CD4}" destId="{DDA9755E-AB6E-414F-8301-88EFB29BE151}" srcOrd="0" destOrd="0" presId="urn:microsoft.com/office/officeart/2005/8/layout/orgChart1"/>
    <dgm:cxn modelId="{9E52B9AE-4ABE-4291-8DF9-3967EACC9DED}" type="presParOf" srcId="{DDA9755E-AB6E-414F-8301-88EFB29BE151}" destId="{A81CCD29-0F48-4982-9CBD-7440D361695E}" srcOrd="0" destOrd="0" presId="urn:microsoft.com/office/officeart/2005/8/layout/orgChart1"/>
    <dgm:cxn modelId="{D1E194A1-6C01-442C-8ABB-C677620CD2ED}" type="presParOf" srcId="{DDA9755E-AB6E-414F-8301-88EFB29BE151}" destId="{6469AC28-BBFA-4759-A23D-2AE85DD53D7C}" srcOrd="1" destOrd="0" presId="urn:microsoft.com/office/officeart/2005/8/layout/orgChart1"/>
    <dgm:cxn modelId="{ACB7C332-FA30-4C4A-A4E6-D98F0777B206}" type="presParOf" srcId="{82B409A5-C28B-4117-BB2D-A71C11822CD4}" destId="{98C0ADD1-B13D-42CB-B745-26C9A6F0CE54}" srcOrd="1" destOrd="0" presId="urn:microsoft.com/office/officeart/2005/8/layout/orgChart1"/>
    <dgm:cxn modelId="{1916CB27-201C-497C-B129-D8C07F87045B}" type="presParOf" srcId="{82B409A5-C28B-4117-BB2D-A71C11822CD4}" destId="{FA7A2DA5-B7FB-4407-97D6-88552F0EC481}" srcOrd="2" destOrd="0" presId="urn:microsoft.com/office/officeart/2005/8/layout/orgChart1"/>
    <dgm:cxn modelId="{94B097E2-8EA2-49BB-997F-7717FA168697}" type="presParOf" srcId="{E4047C93-F3E6-4958-A1F5-B7ED230A3223}" destId="{8074A3D1-33BD-4527-8F12-846F431CE96D}" srcOrd="8" destOrd="0" presId="urn:microsoft.com/office/officeart/2005/8/layout/orgChart1"/>
    <dgm:cxn modelId="{6E0952A2-F981-453E-8DD7-19806C337946}" type="presParOf" srcId="{E4047C93-F3E6-4958-A1F5-B7ED230A3223}" destId="{E76F2969-9F9D-472A-949D-B3DB696F3733}" srcOrd="9" destOrd="0" presId="urn:microsoft.com/office/officeart/2005/8/layout/orgChart1"/>
    <dgm:cxn modelId="{9565AFEF-9BAA-4F7E-828C-C2ED2B37DC1D}" type="presParOf" srcId="{E76F2969-9F9D-472A-949D-B3DB696F3733}" destId="{246BC051-A8FE-4BE3-926C-2650094AADE1}" srcOrd="0" destOrd="0" presId="urn:microsoft.com/office/officeart/2005/8/layout/orgChart1"/>
    <dgm:cxn modelId="{8481A46D-1DD8-442C-A861-FA4FC1869033}" type="presParOf" srcId="{246BC051-A8FE-4BE3-926C-2650094AADE1}" destId="{AC068AD2-A853-4586-A08B-9CC9F7F52620}" srcOrd="0" destOrd="0" presId="urn:microsoft.com/office/officeart/2005/8/layout/orgChart1"/>
    <dgm:cxn modelId="{63CB275E-E192-4A1C-9C88-C33ABC669728}" type="presParOf" srcId="{246BC051-A8FE-4BE3-926C-2650094AADE1}" destId="{A2BE1385-D212-41A5-840D-0BD16E5C7DB2}" srcOrd="1" destOrd="0" presId="urn:microsoft.com/office/officeart/2005/8/layout/orgChart1"/>
    <dgm:cxn modelId="{E37D8C83-4D79-4031-8EF9-A01143B23C99}" type="presParOf" srcId="{E76F2969-9F9D-472A-949D-B3DB696F3733}" destId="{7DF0834D-85C1-4E75-92EE-D8BA479E9F32}" srcOrd="1" destOrd="0" presId="urn:microsoft.com/office/officeart/2005/8/layout/orgChart1"/>
    <dgm:cxn modelId="{EAEDC386-C5FD-4383-97BD-D1FFC44E54D4}" type="presParOf" srcId="{E76F2969-9F9D-472A-949D-B3DB696F3733}" destId="{375B2F55-1A1B-4775-A0F6-E7CF45EADA8C}" srcOrd="2" destOrd="0" presId="urn:microsoft.com/office/officeart/2005/8/layout/orgChart1"/>
    <dgm:cxn modelId="{09EC68ED-6B38-4FAE-A002-D7EF570F9788}" type="presParOf" srcId="{8E1659DF-992A-4801-AC82-EA3C6D854960}" destId="{BE88EE56-2F01-4797-91BA-AE0C8878629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2C26F3-9920-48AE-90F8-4A2B66026A84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21A4935-2FF1-4D38-868D-D308C3E00F2D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Varış aşaması</a:t>
          </a:r>
        </a:p>
        <a:p>
          <a:r>
            <a:rPr lang="tr-TR" dirty="0" err="1" smtClean="0"/>
            <a:t>Arrival-check</a:t>
          </a:r>
          <a:r>
            <a:rPr lang="tr-TR" dirty="0" smtClean="0"/>
            <a:t>/in</a:t>
          </a:r>
          <a:endParaRPr lang="tr-TR" dirty="0"/>
        </a:p>
      </dgm:t>
    </dgm:pt>
    <dgm:pt modelId="{40C0D49C-AA7B-4FCA-B8F4-D5006125C9CB}" type="parTrans" cxnId="{CDF923DD-4AD7-4D98-AFC2-0C0E3FC9BFAF}">
      <dgm:prSet/>
      <dgm:spPr/>
      <dgm:t>
        <a:bodyPr/>
        <a:lstStyle/>
        <a:p>
          <a:endParaRPr lang="tr-TR"/>
        </a:p>
      </dgm:t>
    </dgm:pt>
    <dgm:pt modelId="{631DE97F-115F-4192-A25D-94944BE90696}" type="sibTrans" cxnId="{CDF923DD-4AD7-4D98-AFC2-0C0E3FC9BFAF}">
      <dgm:prSet/>
      <dgm:spPr/>
      <dgm:t>
        <a:bodyPr/>
        <a:lstStyle/>
        <a:p>
          <a:endParaRPr lang="tr-TR"/>
        </a:p>
      </dgm:t>
    </dgm:pt>
    <dgm:pt modelId="{5543EF02-C82F-4151-A730-4D15D368E27B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Konaklama aşaması</a:t>
          </a:r>
        </a:p>
        <a:p>
          <a:r>
            <a:rPr lang="tr-TR" dirty="0" err="1" smtClean="0"/>
            <a:t>During</a:t>
          </a:r>
          <a:r>
            <a:rPr lang="tr-TR" dirty="0" smtClean="0"/>
            <a:t>  </a:t>
          </a:r>
          <a:r>
            <a:rPr lang="tr-TR" dirty="0" err="1" smtClean="0"/>
            <a:t>stay</a:t>
          </a:r>
          <a:endParaRPr lang="tr-TR" dirty="0"/>
        </a:p>
      </dgm:t>
    </dgm:pt>
    <dgm:pt modelId="{AE72A9E5-AEDC-4B4F-9DAB-67E33D9CEB5F}" type="parTrans" cxnId="{B826F87A-A68D-4966-9F94-6BF3821AE120}">
      <dgm:prSet/>
      <dgm:spPr/>
      <dgm:t>
        <a:bodyPr/>
        <a:lstStyle/>
        <a:p>
          <a:endParaRPr lang="tr-TR"/>
        </a:p>
      </dgm:t>
    </dgm:pt>
    <dgm:pt modelId="{40033936-0E93-4899-B9AC-E14DA5DE1AC1}" type="sibTrans" cxnId="{B826F87A-A68D-4966-9F94-6BF3821AE120}">
      <dgm:prSet/>
      <dgm:spPr/>
      <dgm:t>
        <a:bodyPr/>
        <a:lstStyle/>
        <a:p>
          <a:endParaRPr lang="tr-TR"/>
        </a:p>
      </dgm:t>
    </dgm:pt>
    <dgm:pt modelId="{850EEF43-631F-4841-8BD7-BA91C35E4A2F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Ayrılış aşaması</a:t>
          </a:r>
        </a:p>
        <a:p>
          <a:r>
            <a:rPr lang="tr-TR" dirty="0" err="1" smtClean="0"/>
            <a:t>Departure-check</a:t>
          </a:r>
          <a:r>
            <a:rPr lang="tr-TR" dirty="0" smtClean="0"/>
            <a:t>/</a:t>
          </a:r>
          <a:r>
            <a:rPr lang="tr-TR" dirty="0" err="1" smtClean="0"/>
            <a:t>out</a:t>
          </a:r>
          <a:endParaRPr lang="tr-TR" dirty="0"/>
        </a:p>
      </dgm:t>
    </dgm:pt>
    <dgm:pt modelId="{BEA79DC9-EA38-4CC1-8420-9C3BE45872F5}" type="parTrans" cxnId="{F74DFB34-CDBD-4713-AE4F-DE4F258FC322}">
      <dgm:prSet/>
      <dgm:spPr/>
      <dgm:t>
        <a:bodyPr/>
        <a:lstStyle/>
        <a:p>
          <a:endParaRPr lang="tr-TR"/>
        </a:p>
      </dgm:t>
    </dgm:pt>
    <dgm:pt modelId="{266444B8-8CB6-4876-B00A-A5C4B71C2EB4}" type="sibTrans" cxnId="{F74DFB34-CDBD-4713-AE4F-DE4F258FC322}">
      <dgm:prSet/>
      <dgm:spPr/>
      <dgm:t>
        <a:bodyPr/>
        <a:lstStyle/>
        <a:p>
          <a:endParaRPr lang="tr-TR"/>
        </a:p>
      </dgm:t>
    </dgm:pt>
    <dgm:pt modelId="{1A7294B6-9F3C-406C-8ECC-82DFB06DAB88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Ayrılış sonrası aşaması</a:t>
          </a:r>
        </a:p>
        <a:p>
          <a:r>
            <a:rPr lang="tr-TR" dirty="0" err="1" smtClean="0"/>
            <a:t>recall</a:t>
          </a:r>
          <a:endParaRPr lang="tr-TR" dirty="0"/>
        </a:p>
      </dgm:t>
    </dgm:pt>
    <dgm:pt modelId="{0E8071E8-FEB0-4E68-B5D5-CDF22C9169B2}" type="parTrans" cxnId="{18833437-A414-4C05-AB6F-6C7121261F2D}">
      <dgm:prSet/>
      <dgm:spPr/>
      <dgm:t>
        <a:bodyPr/>
        <a:lstStyle/>
        <a:p>
          <a:endParaRPr lang="tr-TR"/>
        </a:p>
      </dgm:t>
    </dgm:pt>
    <dgm:pt modelId="{4289451B-84F0-4E44-B584-9B7FCA41C154}" type="sibTrans" cxnId="{18833437-A414-4C05-AB6F-6C7121261F2D}">
      <dgm:prSet/>
      <dgm:spPr/>
      <dgm:t>
        <a:bodyPr/>
        <a:lstStyle/>
        <a:p>
          <a:endParaRPr lang="tr-TR"/>
        </a:p>
      </dgm:t>
    </dgm:pt>
    <dgm:pt modelId="{F77FCE1A-E229-4CEE-8EE0-1AB3BED4F2B4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Varış öncesi aşama</a:t>
          </a:r>
        </a:p>
        <a:p>
          <a:r>
            <a:rPr lang="tr-TR" dirty="0" err="1" smtClean="0"/>
            <a:t>Pre-arrival</a:t>
          </a:r>
          <a:endParaRPr lang="tr-TR" dirty="0"/>
        </a:p>
      </dgm:t>
    </dgm:pt>
    <dgm:pt modelId="{E5A622B3-3686-437A-B4BD-94DFBBD02874}" type="parTrans" cxnId="{F465F735-4AF0-4378-BE4B-D43EFBD3BBB2}">
      <dgm:prSet/>
      <dgm:spPr/>
      <dgm:t>
        <a:bodyPr/>
        <a:lstStyle/>
        <a:p>
          <a:endParaRPr lang="tr-TR"/>
        </a:p>
      </dgm:t>
    </dgm:pt>
    <dgm:pt modelId="{66EE1BDA-B68E-424B-A68D-A967F376A981}" type="sibTrans" cxnId="{F465F735-4AF0-4378-BE4B-D43EFBD3BBB2}">
      <dgm:prSet/>
      <dgm:spPr/>
      <dgm:t>
        <a:bodyPr/>
        <a:lstStyle/>
        <a:p>
          <a:endParaRPr lang="tr-TR"/>
        </a:p>
      </dgm:t>
    </dgm:pt>
    <dgm:pt modelId="{D2462540-07F9-441D-8D40-3F437BD06EAB}" type="pres">
      <dgm:prSet presAssocID="{3B2C26F3-9920-48AE-90F8-4A2B66026A8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96CFC84-816D-4FF9-BD59-CCDDCB55B10B}" type="pres">
      <dgm:prSet presAssocID="{C21A4935-2FF1-4D38-868D-D308C3E00F2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E4E3A4B-5DB5-4E58-B400-F437217BAA9E}" type="pres">
      <dgm:prSet presAssocID="{C21A4935-2FF1-4D38-868D-D308C3E00F2D}" presName="spNode" presStyleCnt="0"/>
      <dgm:spPr/>
    </dgm:pt>
    <dgm:pt modelId="{59A2560D-8BF0-44CF-9903-06AE9D4EC9D8}" type="pres">
      <dgm:prSet presAssocID="{631DE97F-115F-4192-A25D-94944BE90696}" presName="sibTrans" presStyleLbl="sibTrans1D1" presStyleIdx="0" presStyleCnt="5"/>
      <dgm:spPr/>
      <dgm:t>
        <a:bodyPr/>
        <a:lstStyle/>
        <a:p>
          <a:endParaRPr lang="tr-TR"/>
        </a:p>
      </dgm:t>
    </dgm:pt>
    <dgm:pt modelId="{CEC6CBC0-C0E9-42B0-B86B-03DE09A4645D}" type="pres">
      <dgm:prSet presAssocID="{5543EF02-C82F-4151-A730-4D15D368E27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72DE82-80A4-4A8C-ABC5-6B597C976912}" type="pres">
      <dgm:prSet presAssocID="{5543EF02-C82F-4151-A730-4D15D368E27B}" presName="spNode" presStyleCnt="0"/>
      <dgm:spPr/>
    </dgm:pt>
    <dgm:pt modelId="{7E8FD5EE-3A4F-487E-917A-FC1F8A51330F}" type="pres">
      <dgm:prSet presAssocID="{40033936-0E93-4899-B9AC-E14DA5DE1AC1}" presName="sibTrans" presStyleLbl="sibTrans1D1" presStyleIdx="1" presStyleCnt="5"/>
      <dgm:spPr/>
      <dgm:t>
        <a:bodyPr/>
        <a:lstStyle/>
        <a:p>
          <a:endParaRPr lang="tr-TR"/>
        </a:p>
      </dgm:t>
    </dgm:pt>
    <dgm:pt modelId="{49A96480-EC4A-49F2-B2BE-91C7E61627F7}" type="pres">
      <dgm:prSet presAssocID="{850EEF43-631F-4841-8BD7-BA91C35E4A2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3E9469-6B4D-4DFD-83C6-14B29FBF692A}" type="pres">
      <dgm:prSet presAssocID="{850EEF43-631F-4841-8BD7-BA91C35E4A2F}" presName="spNode" presStyleCnt="0"/>
      <dgm:spPr/>
    </dgm:pt>
    <dgm:pt modelId="{A08D0651-6169-42EA-9014-D94153A6A7B5}" type="pres">
      <dgm:prSet presAssocID="{266444B8-8CB6-4876-B00A-A5C4B71C2EB4}" presName="sibTrans" presStyleLbl="sibTrans1D1" presStyleIdx="2" presStyleCnt="5"/>
      <dgm:spPr/>
      <dgm:t>
        <a:bodyPr/>
        <a:lstStyle/>
        <a:p>
          <a:endParaRPr lang="tr-TR"/>
        </a:p>
      </dgm:t>
    </dgm:pt>
    <dgm:pt modelId="{90C2C874-9A6B-4420-845A-7DBE0FBB7BEC}" type="pres">
      <dgm:prSet presAssocID="{1A7294B6-9F3C-406C-8ECC-82DFB06DAB8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DE93CC3-F2C3-4749-9661-459DAEA26553}" type="pres">
      <dgm:prSet presAssocID="{1A7294B6-9F3C-406C-8ECC-82DFB06DAB88}" presName="spNode" presStyleCnt="0"/>
      <dgm:spPr/>
    </dgm:pt>
    <dgm:pt modelId="{ABD58C39-488F-4D1B-9E75-7577205FEBC3}" type="pres">
      <dgm:prSet presAssocID="{4289451B-84F0-4E44-B584-9B7FCA41C154}" presName="sibTrans" presStyleLbl="sibTrans1D1" presStyleIdx="3" presStyleCnt="5"/>
      <dgm:spPr/>
      <dgm:t>
        <a:bodyPr/>
        <a:lstStyle/>
        <a:p>
          <a:endParaRPr lang="tr-TR"/>
        </a:p>
      </dgm:t>
    </dgm:pt>
    <dgm:pt modelId="{5C624087-F12D-4D8F-ACAC-4027A7505428}" type="pres">
      <dgm:prSet presAssocID="{F77FCE1A-E229-4CEE-8EE0-1AB3BED4F2B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88AF2E-661F-4BB5-B858-FB36344DBE10}" type="pres">
      <dgm:prSet presAssocID="{F77FCE1A-E229-4CEE-8EE0-1AB3BED4F2B4}" presName="spNode" presStyleCnt="0"/>
      <dgm:spPr/>
    </dgm:pt>
    <dgm:pt modelId="{94BFAE9C-BEC4-48CD-AE44-6407376DB60C}" type="pres">
      <dgm:prSet presAssocID="{66EE1BDA-B68E-424B-A68D-A967F376A981}" presName="sibTrans" presStyleLbl="sibTrans1D1" presStyleIdx="4" presStyleCnt="5"/>
      <dgm:spPr/>
      <dgm:t>
        <a:bodyPr/>
        <a:lstStyle/>
        <a:p>
          <a:endParaRPr lang="tr-TR"/>
        </a:p>
      </dgm:t>
    </dgm:pt>
  </dgm:ptLst>
  <dgm:cxnLst>
    <dgm:cxn modelId="{CDF923DD-4AD7-4D98-AFC2-0C0E3FC9BFAF}" srcId="{3B2C26F3-9920-48AE-90F8-4A2B66026A84}" destId="{C21A4935-2FF1-4D38-868D-D308C3E00F2D}" srcOrd="0" destOrd="0" parTransId="{40C0D49C-AA7B-4FCA-B8F4-D5006125C9CB}" sibTransId="{631DE97F-115F-4192-A25D-94944BE90696}"/>
    <dgm:cxn modelId="{7E5C02D2-D999-4820-8529-0BC0867DB482}" type="presOf" srcId="{C21A4935-2FF1-4D38-868D-D308C3E00F2D}" destId="{596CFC84-816D-4FF9-BD59-CCDDCB55B10B}" srcOrd="0" destOrd="0" presId="urn:microsoft.com/office/officeart/2005/8/layout/cycle5"/>
    <dgm:cxn modelId="{28EB7504-9870-419E-9176-5BCE41026C45}" type="presOf" srcId="{850EEF43-631F-4841-8BD7-BA91C35E4A2F}" destId="{49A96480-EC4A-49F2-B2BE-91C7E61627F7}" srcOrd="0" destOrd="0" presId="urn:microsoft.com/office/officeart/2005/8/layout/cycle5"/>
    <dgm:cxn modelId="{0AD6D638-801B-4178-B159-04220BB8C3A2}" type="presOf" srcId="{5543EF02-C82F-4151-A730-4D15D368E27B}" destId="{CEC6CBC0-C0E9-42B0-B86B-03DE09A4645D}" srcOrd="0" destOrd="0" presId="urn:microsoft.com/office/officeart/2005/8/layout/cycle5"/>
    <dgm:cxn modelId="{F465F735-4AF0-4378-BE4B-D43EFBD3BBB2}" srcId="{3B2C26F3-9920-48AE-90F8-4A2B66026A84}" destId="{F77FCE1A-E229-4CEE-8EE0-1AB3BED4F2B4}" srcOrd="4" destOrd="0" parTransId="{E5A622B3-3686-437A-B4BD-94DFBBD02874}" sibTransId="{66EE1BDA-B68E-424B-A68D-A967F376A981}"/>
    <dgm:cxn modelId="{18833437-A414-4C05-AB6F-6C7121261F2D}" srcId="{3B2C26F3-9920-48AE-90F8-4A2B66026A84}" destId="{1A7294B6-9F3C-406C-8ECC-82DFB06DAB88}" srcOrd="3" destOrd="0" parTransId="{0E8071E8-FEB0-4E68-B5D5-CDF22C9169B2}" sibTransId="{4289451B-84F0-4E44-B584-9B7FCA41C154}"/>
    <dgm:cxn modelId="{BF1DE3C4-C250-46EB-A112-0C9A9C866EE6}" type="presOf" srcId="{266444B8-8CB6-4876-B00A-A5C4B71C2EB4}" destId="{A08D0651-6169-42EA-9014-D94153A6A7B5}" srcOrd="0" destOrd="0" presId="urn:microsoft.com/office/officeart/2005/8/layout/cycle5"/>
    <dgm:cxn modelId="{B826F87A-A68D-4966-9F94-6BF3821AE120}" srcId="{3B2C26F3-9920-48AE-90F8-4A2B66026A84}" destId="{5543EF02-C82F-4151-A730-4D15D368E27B}" srcOrd="1" destOrd="0" parTransId="{AE72A9E5-AEDC-4B4F-9DAB-67E33D9CEB5F}" sibTransId="{40033936-0E93-4899-B9AC-E14DA5DE1AC1}"/>
    <dgm:cxn modelId="{00B0D9EA-7838-4246-B407-3F6FBFEAC1B7}" type="presOf" srcId="{F77FCE1A-E229-4CEE-8EE0-1AB3BED4F2B4}" destId="{5C624087-F12D-4D8F-ACAC-4027A7505428}" srcOrd="0" destOrd="0" presId="urn:microsoft.com/office/officeart/2005/8/layout/cycle5"/>
    <dgm:cxn modelId="{F74DFB34-CDBD-4713-AE4F-DE4F258FC322}" srcId="{3B2C26F3-9920-48AE-90F8-4A2B66026A84}" destId="{850EEF43-631F-4841-8BD7-BA91C35E4A2F}" srcOrd="2" destOrd="0" parTransId="{BEA79DC9-EA38-4CC1-8420-9C3BE45872F5}" sibTransId="{266444B8-8CB6-4876-B00A-A5C4B71C2EB4}"/>
    <dgm:cxn modelId="{4A40A877-7750-416D-B97A-ED210528EAE9}" type="presOf" srcId="{40033936-0E93-4899-B9AC-E14DA5DE1AC1}" destId="{7E8FD5EE-3A4F-487E-917A-FC1F8A51330F}" srcOrd="0" destOrd="0" presId="urn:microsoft.com/office/officeart/2005/8/layout/cycle5"/>
    <dgm:cxn modelId="{774729A3-1AB9-4005-9AE6-F79D9846941A}" type="presOf" srcId="{631DE97F-115F-4192-A25D-94944BE90696}" destId="{59A2560D-8BF0-44CF-9903-06AE9D4EC9D8}" srcOrd="0" destOrd="0" presId="urn:microsoft.com/office/officeart/2005/8/layout/cycle5"/>
    <dgm:cxn modelId="{C91A82CE-297B-4741-90B2-69A4C1F58208}" type="presOf" srcId="{3B2C26F3-9920-48AE-90F8-4A2B66026A84}" destId="{D2462540-07F9-441D-8D40-3F437BD06EAB}" srcOrd="0" destOrd="0" presId="urn:microsoft.com/office/officeart/2005/8/layout/cycle5"/>
    <dgm:cxn modelId="{63F7F5F9-B1DF-4FAB-9040-286E2F40CFAF}" type="presOf" srcId="{1A7294B6-9F3C-406C-8ECC-82DFB06DAB88}" destId="{90C2C874-9A6B-4420-845A-7DBE0FBB7BEC}" srcOrd="0" destOrd="0" presId="urn:microsoft.com/office/officeart/2005/8/layout/cycle5"/>
    <dgm:cxn modelId="{D4A4053A-69E5-41E0-9327-AFAE49DCCA46}" type="presOf" srcId="{4289451B-84F0-4E44-B584-9B7FCA41C154}" destId="{ABD58C39-488F-4D1B-9E75-7577205FEBC3}" srcOrd="0" destOrd="0" presId="urn:microsoft.com/office/officeart/2005/8/layout/cycle5"/>
    <dgm:cxn modelId="{DC96A592-8FA1-4C78-AE3A-468913899B38}" type="presOf" srcId="{66EE1BDA-B68E-424B-A68D-A967F376A981}" destId="{94BFAE9C-BEC4-48CD-AE44-6407376DB60C}" srcOrd="0" destOrd="0" presId="urn:microsoft.com/office/officeart/2005/8/layout/cycle5"/>
    <dgm:cxn modelId="{23AAEEEC-D704-48F8-A1E2-7A07CE148DB0}" type="presParOf" srcId="{D2462540-07F9-441D-8D40-3F437BD06EAB}" destId="{596CFC84-816D-4FF9-BD59-CCDDCB55B10B}" srcOrd="0" destOrd="0" presId="urn:microsoft.com/office/officeart/2005/8/layout/cycle5"/>
    <dgm:cxn modelId="{BC9FD694-0DD1-47B6-8A3E-A492DF544EA5}" type="presParOf" srcId="{D2462540-07F9-441D-8D40-3F437BD06EAB}" destId="{EE4E3A4B-5DB5-4E58-B400-F437217BAA9E}" srcOrd="1" destOrd="0" presId="urn:microsoft.com/office/officeart/2005/8/layout/cycle5"/>
    <dgm:cxn modelId="{52E677EF-170B-4439-B84B-52AF1C26A7D3}" type="presParOf" srcId="{D2462540-07F9-441D-8D40-3F437BD06EAB}" destId="{59A2560D-8BF0-44CF-9903-06AE9D4EC9D8}" srcOrd="2" destOrd="0" presId="urn:microsoft.com/office/officeart/2005/8/layout/cycle5"/>
    <dgm:cxn modelId="{C14A56BD-F11F-45C1-A45E-2D47CE6B4578}" type="presParOf" srcId="{D2462540-07F9-441D-8D40-3F437BD06EAB}" destId="{CEC6CBC0-C0E9-42B0-B86B-03DE09A4645D}" srcOrd="3" destOrd="0" presId="urn:microsoft.com/office/officeart/2005/8/layout/cycle5"/>
    <dgm:cxn modelId="{E8C8DB94-C220-4FA1-8E6D-3B1949BCCA20}" type="presParOf" srcId="{D2462540-07F9-441D-8D40-3F437BD06EAB}" destId="{9572DE82-80A4-4A8C-ABC5-6B597C976912}" srcOrd="4" destOrd="0" presId="urn:microsoft.com/office/officeart/2005/8/layout/cycle5"/>
    <dgm:cxn modelId="{BAED9F8E-23BC-4210-9713-3447EFEEDB88}" type="presParOf" srcId="{D2462540-07F9-441D-8D40-3F437BD06EAB}" destId="{7E8FD5EE-3A4F-487E-917A-FC1F8A51330F}" srcOrd="5" destOrd="0" presId="urn:microsoft.com/office/officeart/2005/8/layout/cycle5"/>
    <dgm:cxn modelId="{70FCC227-6100-41E1-9F54-7CCF8EECCAB9}" type="presParOf" srcId="{D2462540-07F9-441D-8D40-3F437BD06EAB}" destId="{49A96480-EC4A-49F2-B2BE-91C7E61627F7}" srcOrd="6" destOrd="0" presId="urn:microsoft.com/office/officeart/2005/8/layout/cycle5"/>
    <dgm:cxn modelId="{E69ED74C-B4DB-4DB6-ACFA-14CD5C89A14C}" type="presParOf" srcId="{D2462540-07F9-441D-8D40-3F437BD06EAB}" destId="{2E3E9469-6B4D-4DFD-83C6-14B29FBF692A}" srcOrd="7" destOrd="0" presId="urn:microsoft.com/office/officeart/2005/8/layout/cycle5"/>
    <dgm:cxn modelId="{3FAB062D-ABA0-4961-AF7F-90AECC66526B}" type="presParOf" srcId="{D2462540-07F9-441D-8D40-3F437BD06EAB}" destId="{A08D0651-6169-42EA-9014-D94153A6A7B5}" srcOrd="8" destOrd="0" presId="urn:microsoft.com/office/officeart/2005/8/layout/cycle5"/>
    <dgm:cxn modelId="{82C00CED-11C4-4347-B5F3-A6E9E373C79A}" type="presParOf" srcId="{D2462540-07F9-441D-8D40-3F437BD06EAB}" destId="{90C2C874-9A6B-4420-845A-7DBE0FBB7BEC}" srcOrd="9" destOrd="0" presId="urn:microsoft.com/office/officeart/2005/8/layout/cycle5"/>
    <dgm:cxn modelId="{CC099EBE-4DB0-4657-9DF0-6D8BA81F5ED5}" type="presParOf" srcId="{D2462540-07F9-441D-8D40-3F437BD06EAB}" destId="{8DE93CC3-F2C3-4749-9661-459DAEA26553}" srcOrd="10" destOrd="0" presId="urn:microsoft.com/office/officeart/2005/8/layout/cycle5"/>
    <dgm:cxn modelId="{65CDC2C5-FE66-4302-8C99-32E5A73ACAE4}" type="presParOf" srcId="{D2462540-07F9-441D-8D40-3F437BD06EAB}" destId="{ABD58C39-488F-4D1B-9E75-7577205FEBC3}" srcOrd="11" destOrd="0" presId="urn:microsoft.com/office/officeart/2005/8/layout/cycle5"/>
    <dgm:cxn modelId="{8114E373-FBEC-477D-983B-120DBB11DA94}" type="presParOf" srcId="{D2462540-07F9-441D-8D40-3F437BD06EAB}" destId="{5C624087-F12D-4D8F-ACAC-4027A7505428}" srcOrd="12" destOrd="0" presId="urn:microsoft.com/office/officeart/2005/8/layout/cycle5"/>
    <dgm:cxn modelId="{9F7A183A-5C3E-4883-BAD3-E869691123E3}" type="presParOf" srcId="{D2462540-07F9-441D-8D40-3F437BD06EAB}" destId="{9488AF2E-661F-4BB5-B858-FB36344DBE10}" srcOrd="13" destOrd="0" presId="urn:microsoft.com/office/officeart/2005/8/layout/cycle5"/>
    <dgm:cxn modelId="{DCEBA0D8-9624-4432-80F1-AC7460DD450E}" type="presParOf" srcId="{D2462540-07F9-441D-8D40-3F437BD06EAB}" destId="{94BFAE9C-BEC4-48CD-AE44-6407376DB60C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1ED9E1-2ADC-4377-9AB4-E50DC0400D49}">
      <dsp:nvSpPr>
        <dsp:cNvPr id="0" name=""/>
        <dsp:cNvSpPr/>
      </dsp:nvSpPr>
      <dsp:spPr>
        <a:xfrm>
          <a:off x="7505642" y="1832836"/>
          <a:ext cx="148157" cy="3259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9475"/>
              </a:lnTo>
              <a:lnTo>
                <a:pt x="148157" y="32594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C8369C-748B-499D-B183-B61F78B385FE}">
      <dsp:nvSpPr>
        <dsp:cNvPr id="0" name=""/>
        <dsp:cNvSpPr/>
      </dsp:nvSpPr>
      <dsp:spPr>
        <a:xfrm>
          <a:off x="7505642" y="1832836"/>
          <a:ext cx="148157" cy="2558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8194"/>
              </a:lnTo>
              <a:lnTo>
                <a:pt x="148157" y="25581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36B3E9-0835-4021-ACA3-ABE5D28488B4}">
      <dsp:nvSpPr>
        <dsp:cNvPr id="0" name=""/>
        <dsp:cNvSpPr/>
      </dsp:nvSpPr>
      <dsp:spPr>
        <a:xfrm>
          <a:off x="7505642" y="1832836"/>
          <a:ext cx="148157" cy="1856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6913"/>
              </a:lnTo>
              <a:lnTo>
                <a:pt x="148157" y="18569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C49675-D2C8-4F97-A534-DDB080E22B33}">
      <dsp:nvSpPr>
        <dsp:cNvPr id="0" name=""/>
        <dsp:cNvSpPr/>
      </dsp:nvSpPr>
      <dsp:spPr>
        <a:xfrm>
          <a:off x="7505642" y="1832836"/>
          <a:ext cx="148157" cy="115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632"/>
              </a:lnTo>
              <a:lnTo>
                <a:pt x="148157" y="11556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94CE95-3B59-49BB-9368-B987E374F75B}">
      <dsp:nvSpPr>
        <dsp:cNvPr id="0" name=""/>
        <dsp:cNvSpPr/>
      </dsp:nvSpPr>
      <dsp:spPr>
        <a:xfrm>
          <a:off x="7505642" y="1832836"/>
          <a:ext cx="148157" cy="454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4351"/>
              </a:lnTo>
              <a:lnTo>
                <a:pt x="148157" y="4543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559CC-5C48-468A-96BD-B2E1A38283E0}">
      <dsp:nvSpPr>
        <dsp:cNvPr id="0" name=""/>
        <dsp:cNvSpPr/>
      </dsp:nvSpPr>
      <dsp:spPr>
        <a:xfrm>
          <a:off x="4214827" y="493859"/>
          <a:ext cx="3685903" cy="845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1406"/>
              </a:lnTo>
              <a:lnTo>
                <a:pt x="3685903" y="741406"/>
              </a:lnTo>
              <a:lnTo>
                <a:pt x="3685903" y="845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C7CF3A-D472-4139-8229-B26DCE5D1291}">
      <dsp:nvSpPr>
        <dsp:cNvPr id="0" name=""/>
        <dsp:cNvSpPr/>
      </dsp:nvSpPr>
      <dsp:spPr>
        <a:xfrm>
          <a:off x="4214827" y="493859"/>
          <a:ext cx="2490762" cy="845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1406"/>
              </a:lnTo>
              <a:lnTo>
                <a:pt x="2490762" y="741406"/>
              </a:lnTo>
              <a:lnTo>
                <a:pt x="2490762" y="845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8A191A-CBDB-4E50-B14F-B64522E530CE}">
      <dsp:nvSpPr>
        <dsp:cNvPr id="0" name=""/>
        <dsp:cNvSpPr/>
      </dsp:nvSpPr>
      <dsp:spPr>
        <a:xfrm>
          <a:off x="4214827" y="493859"/>
          <a:ext cx="1295621" cy="845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1406"/>
              </a:lnTo>
              <a:lnTo>
                <a:pt x="1295621" y="741406"/>
              </a:lnTo>
              <a:lnTo>
                <a:pt x="1295621" y="845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E79D7-22C9-49E1-9B77-5B3C6F43C85E}">
      <dsp:nvSpPr>
        <dsp:cNvPr id="0" name=""/>
        <dsp:cNvSpPr/>
      </dsp:nvSpPr>
      <dsp:spPr>
        <a:xfrm>
          <a:off x="4151990" y="493859"/>
          <a:ext cx="91440" cy="845116"/>
        </a:xfrm>
        <a:custGeom>
          <a:avLst/>
          <a:gdLst/>
          <a:ahLst/>
          <a:cxnLst/>
          <a:rect l="0" t="0" r="0" b="0"/>
          <a:pathLst>
            <a:path>
              <a:moveTo>
                <a:pt x="62837" y="0"/>
              </a:moveTo>
              <a:lnTo>
                <a:pt x="62837" y="741406"/>
              </a:lnTo>
              <a:lnTo>
                <a:pt x="45720" y="741406"/>
              </a:lnTo>
              <a:lnTo>
                <a:pt x="45720" y="845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BC323-00EC-4044-AA48-9AC342616EBD}">
      <dsp:nvSpPr>
        <dsp:cNvPr id="0" name=""/>
        <dsp:cNvSpPr/>
      </dsp:nvSpPr>
      <dsp:spPr>
        <a:xfrm>
          <a:off x="2884971" y="493859"/>
          <a:ext cx="1329855" cy="845116"/>
        </a:xfrm>
        <a:custGeom>
          <a:avLst/>
          <a:gdLst/>
          <a:ahLst/>
          <a:cxnLst/>
          <a:rect l="0" t="0" r="0" b="0"/>
          <a:pathLst>
            <a:path>
              <a:moveTo>
                <a:pt x="1329855" y="0"/>
              </a:moveTo>
              <a:lnTo>
                <a:pt x="1329855" y="741406"/>
              </a:lnTo>
              <a:lnTo>
                <a:pt x="0" y="741406"/>
              </a:lnTo>
              <a:lnTo>
                <a:pt x="0" y="845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208FC-E733-482E-822E-0296F8899718}">
      <dsp:nvSpPr>
        <dsp:cNvPr id="0" name=""/>
        <dsp:cNvSpPr/>
      </dsp:nvSpPr>
      <dsp:spPr>
        <a:xfrm>
          <a:off x="1689830" y="493859"/>
          <a:ext cx="2524996" cy="845116"/>
        </a:xfrm>
        <a:custGeom>
          <a:avLst/>
          <a:gdLst/>
          <a:ahLst/>
          <a:cxnLst/>
          <a:rect l="0" t="0" r="0" b="0"/>
          <a:pathLst>
            <a:path>
              <a:moveTo>
                <a:pt x="2524996" y="0"/>
              </a:moveTo>
              <a:lnTo>
                <a:pt x="2524996" y="741406"/>
              </a:lnTo>
              <a:lnTo>
                <a:pt x="0" y="741406"/>
              </a:lnTo>
              <a:lnTo>
                <a:pt x="0" y="845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7EF71D-4039-489A-8635-EBE14F43EA5B}">
      <dsp:nvSpPr>
        <dsp:cNvPr id="0" name=""/>
        <dsp:cNvSpPr/>
      </dsp:nvSpPr>
      <dsp:spPr>
        <a:xfrm>
          <a:off x="99601" y="1832836"/>
          <a:ext cx="148157" cy="3259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9475"/>
              </a:lnTo>
              <a:lnTo>
                <a:pt x="148157" y="32594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4C864-BC49-4886-8EA7-0174D32C4018}">
      <dsp:nvSpPr>
        <dsp:cNvPr id="0" name=""/>
        <dsp:cNvSpPr/>
      </dsp:nvSpPr>
      <dsp:spPr>
        <a:xfrm>
          <a:off x="99601" y="1832836"/>
          <a:ext cx="148157" cy="2558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8194"/>
              </a:lnTo>
              <a:lnTo>
                <a:pt x="148157" y="25581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1546B-0F67-48FF-81D2-852E4BB984E1}">
      <dsp:nvSpPr>
        <dsp:cNvPr id="0" name=""/>
        <dsp:cNvSpPr/>
      </dsp:nvSpPr>
      <dsp:spPr>
        <a:xfrm>
          <a:off x="99601" y="1832836"/>
          <a:ext cx="148157" cy="1856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6913"/>
              </a:lnTo>
              <a:lnTo>
                <a:pt x="148157" y="18569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B02DE-7F3D-42A4-9D52-85991A4C56A6}">
      <dsp:nvSpPr>
        <dsp:cNvPr id="0" name=""/>
        <dsp:cNvSpPr/>
      </dsp:nvSpPr>
      <dsp:spPr>
        <a:xfrm>
          <a:off x="99601" y="1832836"/>
          <a:ext cx="148157" cy="115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632"/>
              </a:lnTo>
              <a:lnTo>
                <a:pt x="148157" y="11556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D21B4-A7EF-479C-A463-46C7664C7E12}">
      <dsp:nvSpPr>
        <dsp:cNvPr id="0" name=""/>
        <dsp:cNvSpPr/>
      </dsp:nvSpPr>
      <dsp:spPr>
        <a:xfrm>
          <a:off x="99601" y="1832836"/>
          <a:ext cx="148157" cy="454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4351"/>
              </a:lnTo>
              <a:lnTo>
                <a:pt x="148157" y="4543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D6B27-3E2F-490A-9B21-83A7FB864369}">
      <dsp:nvSpPr>
        <dsp:cNvPr id="0" name=""/>
        <dsp:cNvSpPr/>
      </dsp:nvSpPr>
      <dsp:spPr>
        <a:xfrm>
          <a:off x="494689" y="493859"/>
          <a:ext cx="3720137" cy="845116"/>
        </a:xfrm>
        <a:custGeom>
          <a:avLst/>
          <a:gdLst/>
          <a:ahLst/>
          <a:cxnLst/>
          <a:rect l="0" t="0" r="0" b="0"/>
          <a:pathLst>
            <a:path>
              <a:moveTo>
                <a:pt x="3720137" y="0"/>
              </a:moveTo>
              <a:lnTo>
                <a:pt x="3720137" y="741406"/>
              </a:lnTo>
              <a:lnTo>
                <a:pt x="0" y="741406"/>
              </a:lnTo>
              <a:lnTo>
                <a:pt x="0" y="845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0F3F4-26D3-4B2C-851D-CECCB66187E0}">
      <dsp:nvSpPr>
        <dsp:cNvPr id="0" name=""/>
        <dsp:cNvSpPr/>
      </dsp:nvSpPr>
      <dsp:spPr>
        <a:xfrm>
          <a:off x="3720967" y="0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Genel Müdür</a:t>
          </a:r>
          <a:endParaRPr lang="tr-TR" sz="1300" kern="1200" dirty="0"/>
        </a:p>
      </dsp:txBody>
      <dsp:txXfrm>
        <a:off x="3720967" y="0"/>
        <a:ext cx="987719" cy="493859"/>
      </dsp:txXfrm>
    </dsp:sp>
    <dsp:sp modelId="{CE697665-9EBE-4A1B-B041-3DA28D031519}">
      <dsp:nvSpPr>
        <dsp:cNvPr id="0" name=""/>
        <dsp:cNvSpPr/>
      </dsp:nvSpPr>
      <dsp:spPr>
        <a:xfrm>
          <a:off x="829" y="1338976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Konaklama</a:t>
          </a:r>
          <a:endParaRPr lang="tr-TR" sz="1300" kern="1200" dirty="0"/>
        </a:p>
      </dsp:txBody>
      <dsp:txXfrm>
        <a:off x="829" y="1338976"/>
        <a:ext cx="987719" cy="493859"/>
      </dsp:txXfrm>
    </dsp:sp>
    <dsp:sp modelId="{1C8BE97A-B056-45C7-B2DD-85307E48388E}">
      <dsp:nvSpPr>
        <dsp:cNvPr id="0" name=""/>
        <dsp:cNvSpPr/>
      </dsp:nvSpPr>
      <dsp:spPr>
        <a:xfrm>
          <a:off x="247759" y="2040257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err="1" smtClean="0"/>
            <a:t>Housekeeping</a:t>
          </a:r>
          <a:endParaRPr lang="tr-TR" sz="1300" kern="1200" dirty="0"/>
        </a:p>
      </dsp:txBody>
      <dsp:txXfrm>
        <a:off x="247759" y="2040257"/>
        <a:ext cx="987719" cy="493859"/>
      </dsp:txXfrm>
    </dsp:sp>
    <dsp:sp modelId="{FD308754-116C-49A5-8E61-6D7A1922B922}">
      <dsp:nvSpPr>
        <dsp:cNvPr id="0" name=""/>
        <dsp:cNvSpPr/>
      </dsp:nvSpPr>
      <dsp:spPr>
        <a:xfrm>
          <a:off x="247759" y="2741538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err="1" smtClean="0"/>
            <a:t>Önbüro</a:t>
          </a:r>
          <a:endParaRPr lang="tr-TR" sz="1300" kern="1200" dirty="0"/>
        </a:p>
      </dsp:txBody>
      <dsp:txXfrm>
        <a:off x="247759" y="2741538"/>
        <a:ext cx="987719" cy="493859"/>
      </dsp:txXfrm>
    </dsp:sp>
    <dsp:sp modelId="{920B2911-12A9-46EF-B14B-E8CE892B15AB}">
      <dsp:nvSpPr>
        <dsp:cNvPr id="0" name=""/>
        <dsp:cNvSpPr/>
      </dsp:nvSpPr>
      <dsp:spPr>
        <a:xfrm>
          <a:off x="247759" y="3442819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Güvenlik</a:t>
          </a:r>
          <a:endParaRPr lang="tr-TR" sz="1300" kern="1200" dirty="0"/>
        </a:p>
      </dsp:txBody>
      <dsp:txXfrm>
        <a:off x="247759" y="3442819"/>
        <a:ext cx="987719" cy="493859"/>
      </dsp:txXfrm>
    </dsp:sp>
    <dsp:sp modelId="{4958E54E-AC0A-4F1D-810D-C4C89BDB4285}">
      <dsp:nvSpPr>
        <dsp:cNvPr id="0" name=""/>
        <dsp:cNvSpPr/>
      </dsp:nvSpPr>
      <dsp:spPr>
        <a:xfrm>
          <a:off x="247759" y="4144100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Üniformalı Hizmetler</a:t>
          </a:r>
          <a:endParaRPr lang="tr-TR" sz="1300" kern="1200" dirty="0"/>
        </a:p>
      </dsp:txBody>
      <dsp:txXfrm>
        <a:off x="247759" y="4144100"/>
        <a:ext cx="987719" cy="493859"/>
      </dsp:txXfrm>
    </dsp:sp>
    <dsp:sp modelId="{54B19F93-3B7E-44AA-B9B3-2B0ADE1602FA}">
      <dsp:nvSpPr>
        <dsp:cNvPr id="0" name=""/>
        <dsp:cNvSpPr/>
      </dsp:nvSpPr>
      <dsp:spPr>
        <a:xfrm>
          <a:off x="247759" y="4845381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İletişim</a:t>
          </a:r>
          <a:endParaRPr lang="tr-TR" sz="1300" kern="1200" dirty="0"/>
        </a:p>
      </dsp:txBody>
      <dsp:txXfrm>
        <a:off x="247759" y="4845381"/>
        <a:ext cx="987719" cy="493859"/>
      </dsp:txXfrm>
    </dsp:sp>
    <dsp:sp modelId="{9FEB03B1-FBE6-42E6-ADE3-088AFB76ABDF}">
      <dsp:nvSpPr>
        <dsp:cNvPr id="0" name=""/>
        <dsp:cNvSpPr/>
      </dsp:nvSpPr>
      <dsp:spPr>
        <a:xfrm>
          <a:off x="1195970" y="1338976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Personel</a:t>
          </a:r>
          <a:endParaRPr lang="tr-TR" sz="1300" kern="1200" dirty="0"/>
        </a:p>
      </dsp:txBody>
      <dsp:txXfrm>
        <a:off x="1195970" y="1338976"/>
        <a:ext cx="987719" cy="493859"/>
      </dsp:txXfrm>
    </dsp:sp>
    <dsp:sp modelId="{37699175-D899-4F81-A8F5-9661DAA52B28}">
      <dsp:nvSpPr>
        <dsp:cNvPr id="0" name=""/>
        <dsp:cNvSpPr/>
      </dsp:nvSpPr>
      <dsp:spPr>
        <a:xfrm>
          <a:off x="2391111" y="1338976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Muhasebe</a:t>
          </a:r>
          <a:endParaRPr lang="tr-TR" sz="1300" kern="1200" dirty="0"/>
        </a:p>
      </dsp:txBody>
      <dsp:txXfrm>
        <a:off x="2391111" y="1338976"/>
        <a:ext cx="987719" cy="493859"/>
      </dsp:txXfrm>
    </dsp:sp>
    <dsp:sp modelId="{01EC25F5-891D-49AF-868E-573E427780FD}">
      <dsp:nvSpPr>
        <dsp:cNvPr id="0" name=""/>
        <dsp:cNvSpPr/>
      </dsp:nvSpPr>
      <dsp:spPr>
        <a:xfrm>
          <a:off x="3586252" y="1338976"/>
          <a:ext cx="1222915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err="1" smtClean="0"/>
            <a:t>Pazarlama&amp;Satış</a:t>
          </a:r>
          <a:endParaRPr lang="tr-TR" sz="1300" kern="1200" dirty="0"/>
        </a:p>
      </dsp:txBody>
      <dsp:txXfrm>
        <a:off x="3586252" y="1338976"/>
        <a:ext cx="1222915" cy="493859"/>
      </dsp:txXfrm>
    </dsp:sp>
    <dsp:sp modelId="{139D578D-5A2D-4E40-9B57-C7B210BFBEFE}">
      <dsp:nvSpPr>
        <dsp:cNvPr id="0" name=""/>
        <dsp:cNvSpPr/>
      </dsp:nvSpPr>
      <dsp:spPr>
        <a:xfrm>
          <a:off x="5016588" y="1338976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Teknik Hizmetler</a:t>
          </a:r>
          <a:endParaRPr lang="tr-TR" sz="1300" kern="1200" dirty="0"/>
        </a:p>
      </dsp:txBody>
      <dsp:txXfrm>
        <a:off x="5016588" y="1338976"/>
        <a:ext cx="987719" cy="493859"/>
      </dsp:txXfrm>
    </dsp:sp>
    <dsp:sp modelId="{B6B15787-2767-40F5-84F3-95BAFFBD3C5D}">
      <dsp:nvSpPr>
        <dsp:cNvPr id="0" name=""/>
        <dsp:cNvSpPr/>
      </dsp:nvSpPr>
      <dsp:spPr>
        <a:xfrm>
          <a:off x="6211729" y="1338976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Satın Alma</a:t>
          </a:r>
          <a:endParaRPr lang="tr-TR" sz="1300" kern="1200" dirty="0"/>
        </a:p>
      </dsp:txBody>
      <dsp:txXfrm>
        <a:off x="6211729" y="1338976"/>
        <a:ext cx="987719" cy="493859"/>
      </dsp:txXfrm>
    </dsp:sp>
    <dsp:sp modelId="{64AA98E0-927D-4935-B17C-C6BE7B866A94}">
      <dsp:nvSpPr>
        <dsp:cNvPr id="0" name=""/>
        <dsp:cNvSpPr/>
      </dsp:nvSpPr>
      <dsp:spPr>
        <a:xfrm>
          <a:off x="7406870" y="1338976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Yiyecek&amp; İçecek</a:t>
          </a:r>
          <a:endParaRPr lang="tr-TR" sz="1300" kern="1200" dirty="0"/>
        </a:p>
      </dsp:txBody>
      <dsp:txXfrm>
        <a:off x="7406870" y="1338976"/>
        <a:ext cx="987719" cy="493859"/>
      </dsp:txXfrm>
    </dsp:sp>
    <dsp:sp modelId="{32125B7A-60F5-4FD9-848E-FB795B8656D4}">
      <dsp:nvSpPr>
        <dsp:cNvPr id="0" name=""/>
        <dsp:cNvSpPr/>
      </dsp:nvSpPr>
      <dsp:spPr>
        <a:xfrm>
          <a:off x="7653800" y="2040257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Mutfak Şef</a:t>
          </a:r>
          <a:endParaRPr lang="tr-TR" sz="1300" kern="1200" dirty="0"/>
        </a:p>
      </dsp:txBody>
      <dsp:txXfrm>
        <a:off x="7653800" y="2040257"/>
        <a:ext cx="987719" cy="493859"/>
      </dsp:txXfrm>
    </dsp:sp>
    <dsp:sp modelId="{82C50022-DC9E-4BCC-B628-E09873561DB0}">
      <dsp:nvSpPr>
        <dsp:cNvPr id="0" name=""/>
        <dsp:cNvSpPr/>
      </dsp:nvSpPr>
      <dsp:spPr>
        <a:xfrm>
          <a:off x="7653800" y="2741538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Restoranlar</a:t>
          </a:r>
          <a:endParaRPr lang="tr-TR" sz="1300" kern="1200" dirty="0"/>
        </a:p>
      </dsp:txBody>
      <dsp:txXfrm>
        <a:off x="7653800" y="2741538"/>
        <a:ext cx="987719" cy="493859"/>
      </dsp:txXfrm>
    </dsp:sp>
    <dsp:sp modelId="{DE14FE03-491A-4CF7-88F1-DE3CBB57FB49}">
      <dsp:nvSpPr>
        <dsp:cNvPr id="0" name=""/>
        <dsp:cNvSpPr/>
      </dsp:nvSpPr>
      <dsp:spPr>
        <a:xfrm>
          <a:off x="7653800" y="3442819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Barlar</a:t>
          </a:r>
          <a:endParaRPr lang="tr-TR" sz="1300" kern="1200" dirty="0"/>
        </a:p>
      </dsp:txBody>
      <dsp:txXfrm>
        <a:off x="7653800" y="3442819"/>
        <a:ext cx="987719" cy="493859"/>
      </dsp:txXfrm>
    </dsp:sp>
    <dsp:sp modelId="{B6826DE1-6582-4742-9518-37C3D4928E16}">
      <dsp:nvSpPr>
        <dsp:cNvPr id="0" name=""/>
        <dsp:cNvSpPr/>
      </dsp:nvSpPr>
      <dsp:spPr>
        <a:xfrm>
          <a:off x="7653800" y="4144100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Banket </a:t>
          </a:r>
          <a:r>
            <a:rPr lang="tr-TR" sz="1300" kern="1200" dirty="0" err="1" smtClean="0"/>
            <a:t>vb</a:t>
          </a:r>
          <a:endParaRPr lang="tr-TR" sz="1300" kern="1200" dirty="0"/>
        </a:p>
      </dsp:txBody>
      <dsp:txXfrm>
        <a:off x="7653800" y="4144100"/>
        <a:ext cx="987719" cy="493859"/>
      </dsp:txXfrm>
    </dsp:sp>
    <dsp:sp modelId="{25CB85CC-6F29-4318-9574-1C28C5984E73}">
      <dsp:nvSpPr>
        <dsp:cNvPr id="0" name=""/>
        <dsp:cNvSpPr/>
      </dsp:nvSpPr>
      <dsp:spPr>
        <a:xfrm>
          <a:off x="7653800" y="4845381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Oda Servisi</a:t>
          </a:r>
          <a:endParaRPr lang="tr-TR" sz="1300" kern="1200" dirty="0"/>
        </a:p>
      </dsp:txBody>
      <dsp:txXfrm>
        <a:off x="7653800" y="4845381"/>
        <a:ext cx="987719" cy="493859"/>
      </dsp:txXfrm>
    </dsp:sp>
    <dsp:sp modelId="{585432E4-C279-43D2-B0C3-004D68380E0A}">
      <dsp:nvSpPr>
        <dsp:cNvPr id="0" name=""/>
        <dsp:cNvSpPr/>
      </dsp:nvSpPr>
      <dsp:spPr>
        <a:xfrm>
          <a:off x="3720967" y="589015"/>
          <a:ext cx="987719" cy="49385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Genel Müdür yardımcısı</a:t>
          </a:r>
          <a:endParaRPr lang="tr-TR" sz="1300" kern="1200" dirty="0"/>
        </a:p>
      </dsp:txBody>
      <dsp:txXfrm>
        <a:off x="3720967" y="589015"/>
        <a:ext cx="987719" cy="493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FB28B-EE79-4F4B-BF5E-D3B60F5FEF54}">
      <dsp:nvSpPr>
        <dsp:cNvPr id="0" name=""/>
        <dsp:cNvSpPr/>
      </dsp:nvSpPr>
      <dsp:spPr>
        <a:xfrm>
          <a:off x="4114800" y="2919628"/>
          <a:ext cx="3614752" cy="209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558"/>
              </a:lnTo>
              <a:lnTo>
                <a:pt x="3614752" y="104558"/>
              </a:lnTo>
              <a:lnTo>
                <a:pt x="3614752" y="209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79FE0-543A-4EFD-8C30-26F712202FF2}">
      <dsp:nvSpPr>
        <dsp:cNvPr id="0" name=""/>
        <dsp:cNvSpPr/>
      </dsp:nvSpPr>
      <dsp:spPr>
        <a:xfrm>
          <a:off x="4114800" y="2919628"/>
          <a:ext cx="2409835" cy="209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558"/>
              </a:lnTo>
              <a:lnTo>
                <a:pt x="2409835" y="104558"/>
              </a:lnTo>
              <a:lnTo>
                <a:pt x="2409835" y="209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0AE0F-FE5E-465C-AA30-34A509E33144}">
      <dsp:nvSpPr>
        <dsp:cNvPr id="0" name=""/>
        <dsp:cNvSpPr/>
      </dsp:nvSpPr>
      <dsp:spPr>
        <a:xfrm>
          <a:off x="4114800" y="2919628"/>
          <a:ext cx="1204917" cy="209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558"/>
              </a:lnTo>
              <a:lnTo>
                <a:pt x="1204917" y="104558"/>
              </a:lnTo>
              <a:lnTo>
                <a:pt x="1204917" y="209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DC766-F0D2-4E11-90C1-9064A256DBCD}">
      <dsp:nvSpPr>
        <dsp:cNvPr id="0" name=""/>
        <dsp:cNvSpPr/>
      </dsp:nvSpPr>
      <dsp:spPr>
        <a:xfrm>
          <a:off x="4069080" y="2919628"/>
          <a:ext cx="91440" cy="2091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6CC3E-AD77-4385-9831-13D3B7F443CA}">
      <dsp:nvSpPr>
        <dsp:cNvPr id="0" name=""/>
        <dsp:cNvSpPr/>
      </dsp:nvSpPr>
      <dsp:spPr>
        <a:xfrm>
          <a:off x="2909882" y="2919628"/>
          <a:ext cx="1204917" cy="209117"/>
        </a:xfrm>
        <a:custGeom>
          <a:avLst/>
          <a:gdLst/>
          <a:ahLst/>
          <a:cxnLst/>
          <a:rect l="0" t="0" r="0" b="0"/>
          <a:pathLst>
            <a:path>
              <a:moveTo>
                <a:pt x="1204917" y="0"/>
              </a:moveTo>
              <a:lnTo>
                <a:pt x="1204917" y="104558"/>
              </a:lnTo>
              <a:lnTo>
                <a:pt x="0" y="104558"/>
              </a:lnTo>
              <a:lnTo>
                <a:pt x="0" y="209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EF07F-1137-43BF-BD89-DAD281D7869E}">
      <dsp:nvSpPr>
        <dsp:cNvPr id="0" name=""/>
        <dsp:cNvSpPr/>
      </dsp:nvSpPr>
      <dsp:spPr>
        <a:xfrm>
          <a:off x="1704964" y="2919628"/>
          <a:ext cx="2409835" cy="209117"/>
        </a:xfrm>
        <a:custGeom>
          <a:avLst/>
          <a:gdLst/>
          <a:ahLst/>
          <a:cxnLst/>
          <a:rect l="0" t="0" r="0" b="0"/>
          <a:pathLst>
            <a:path>
              <a:moveTo>
                <a:pt x="2409835" y="0"/>
              </a:moveTo>
              <a:lnTo>
                <a:pt x="2409835" y="104558"/>
              </a:lnTo>
              <a:lnTo>
                <a:pt x="0" y="104558"/>
              </a:lnTo>
              <a:lnTo>
                <a:pt x="0" y="209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F9569-8225-4983-8F4F-4D5D3F5F7678}">
      <dsp:nvSpPr>
        <dsp:cNvPr id="0" name=""/>
        <dsp:cNvSpPr/>
      </dsp:nvSpPr>
      <dsp:spPr>
        <a:xfrm>
          <a:off x="500047" y="2919628"/>
          <a:ext cx="3614752" cy="209117"/>
        </a:xfrm>
        <a:custGeom>
          <a:avLst/>
          <a:gdLst/>
          <a:ahLst/>
          <a:cxnLst/>
          <a:rect l="0" t="0" r="0" b="0"/>
          <a:pathLst>
            <a:path>
              <a:moveTo>
                <a:pt x="3614752" y="0"/>
              </a:moveTo>
              <a:lnTo>
                <a:pt x="3614752" y="104558"/>
              </a:lnTo>
              <a:lnTo>
                <a:pt x="0" y="104558"/>
              </a:lnTo>
              <a:lnTo>
                <a:pt x="0" y="209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28740A-8E0F-4584-BC69-33824E59002C}">
      <dsp:nvSpPr>
        <dsp:cNvPr id="0" name=""/>
        <dsp:cNvSpPr/>
      </dsp:nvSpPr>
      <dsp:spPr>
        <a:xfrm>
          <a:off x="3616900" y="2421728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Genel Müdür</a:t>
          </a:r>
          <a:endParaRPr lang="tr-TR" sz="1100" kern="1200" dirty="0"/>
        </a:p>
      </dsp:txBody>
      <dsp:txXfrm>
        <a:off x="3616900" y="2421728"/>
        <a:ext cx="995799" cy="497899"/>
      </dsp:txXfrm>
    </dsp:sp>
    <dsp:sp modelId="{0BEED1D0-64EA-4E52-B6A7-99214059BC75}">
      <dsp:nvSpPr>
        <dsp:cNvPr id="0" name=""/>
        <dsp:cNvSpPr/>
      </dsp:nvSpPr>
      <dsp:spPr>
        <a:xfrm>
          <a:off x="2147" y="3128746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Konaklama Departman Müdürü</a:t>
          </a:r>
          <a:endParaRPr lang="tr-TR" sz="1100" kern="1200" dirty="0"/>
        </a:p>
      </dsp:txBody>
      <dsp:txXfrm>
        <a:off x="2147" y="3128746"/>
        <a:ext cx="995799" cy="497899"/>
      </dsp:txXfrm>
    </dsp:sp>
    <dsp:sp modelId="{8D3C9217-4612-4305-8DDB-5DF58F1F6ADD}">
      <dsp:nvSpPr>
        <dsp:cNvPr id="0" name=""/>
        <dsp:cNvSpPr/>
      </dsp:nvSpPr>
      <dsp:spPr>
        <a:xfrm>
          <a:off x="1207064" y="3128746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Yiyecek% İçecek Müdürü</a:t>
          </a:r>
          <a:endParaRPr lang="tr-TR" sz="1100" kern="1200" dirty="0"/>
        </a:p>
      </dsp:txBody>
      <dsp:txXfrm>
        <a:off x="1207064" y="3128746"/>
        <a:ext cx="995799" cy="497899"/>
      </dsp:txXfrm>
    </dsp:sp>
    <dsp:sp modelId="{3F616583-B11E-454C-9119-9352260D99E7}">
      <dsp:nvSpPr>
        <dsp:cNvPr id="0" name=""/>
        <dsp:cNvSpPr/>
      </dsp:nvSpPr>
      <dsp:spPr>
        <a:xfrm>
          <a:off x="2411982" y="3128746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Pazarlama ve Satış Müdürü</a:t>
          </a:r>
          <a:endParaRPr lang="tr-TR" sz="1100" kern="1200" dirty="0"/>
        </a:p>
      </dsp:txBody>
      <dsp:txXfrm>
        <a:off x="2411982" y="3128746"/>
        <a:ext cx="995799" cy="497899"/>
      </dsp:txXfrm>
    </dsp:sp>
    <dsp:sp modelId="{103B5056-7433-4647-B176-CC9D4DFCA2B0}">
      <dsp:nvSpPr>
        <dsp:cNvPr id="0" name=""/>
        <dsp:cNvSpPr/>
      </dsp:nvSpPr>
      <dsp:spPr>
        <a:xfrm>
          <a:off x="3616900" y="3128746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Teknik Servis Müdürü</a:t>
          </a:r>
          <a:endParaRPr lang="tr-TR" sz="1100" kern="1200" dirty="0"/>
        </a:p>
      </dsp:txBody>
      <dsp:txXfrm>
        <a:off x="3616900" y="3128746"/>
        <a:ext cx="995799" cy="497899"/>
      </dsp:txXfrm>
    </dsp:sp>
    <dsp:sp modelId="{59617BC5-8F8A-44EB-8D51-F93004A5E39F}">
      <dsp:nvSpPr>
        <dsp:cNvPr id="0" name=""/>
        <dsp:cNvSpPr/>
      </dsp:nvSpPr>
      <dsp:spPr>
        <a:xfrm>
          <a:off x="4821817" y="3128746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Kontrol Sistemleri Departmanı</a:t>
          </a:r>
          <a:endParaRPr lang="tr-TR" sz="1100" kern="1200" dirty="0"/>
        </a:p>
      </dsp:txBody>
      <dsp:txXfrm>
        <a:off x="4821817" y="3128746"/>
        <a:ext cx="995799" cy="497899"/>
      </dsp:txXfrm>
    </dsp:sp>
    <dsp:sp modelId="{3EAAC34A-D830-46B0-AD16-8B1F52EC6C63}">
      <dsp:nvSpPr>
        <dsp:cNvPr id="0" name=""/>
        <dsp:cNvSpPr/>
      </dsp:nvSpPr>
      <dsp:spPr>
        <a:xfrm>
          <a:off x="6026735" y="3128746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İnsan Kaynakları Müdürü</a:t>
          </a:r>
          <a:endParaRPr lang="tr-TR" sz="1100" kern="1200" dirty="0"/>
        </a:p>
      </dsp:txBody>
      <dsp:txXfrm>
        <a:off x="6026735" y="3128746"/>
        <a:ext cx="995799" cy="497899"/>
      </dsp:txXfrm>
    </dsp:sp>
    <dsp:sp modelId="{2E6CBB0B-BA75-4B64-90CF-0D8B93893A76}">
      <dsp:nvSpPr>
        <dsp:cNvPr id="0" name=""/>
        <dsp:cNvSpPr/>
      </dsp:nvSpPr>
      <dsp:spPr>
        <a:xfrm>
          <a:off x="7231653" y="3128746"/>
          <a:ext cx="995799" cy="4978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Güvenlik Müdürü</a:t>
          </a:r>
          <a:endParaRPr lang="tr-TR" sz="1100" kern="1200" dirty="0"/>
        </a:p>
      </dsp:txBody>
      <dsp:txXfrm>
        <a:off x="7231653" y="3128746"/>
        <a:ext cx="995799" cy="4978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78147-5967-4F62-B282-8AD94F741DA4}">
      <dsp:nvSpPr>
        <dsp:cNvPr id="0" name=""/>
        <dsp:cNvSpPr/>
      </dsp:nvSpPr>
      <dsp:spPr>
        <a:xfrm>
          <a:off x="4099188" y="2385989"/>
          <a:ext cx="3425239" cy="599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1423"/>
              </a:lnTo>
              <a:lnTo>
                <a:pt x="3425239" y="451423"/>
              </a:lnTo>
              <a:lnTo>
                <a:pt x="3425239" y="599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64058-CF86-4A8D-8A7F-BE36D7F30D88}">
      <dsp:nvSpPr>
        <dsp:cNvPr id="0" name=""/>
        <dsp:cNvSpPr/>
      </dsp:nvSpPr>
      <dsp:spPr>
        <a:xfrm>
          <a:off x="4099188" y="2385989"/>
          <a:ext cx="1720425" cy="599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1423"/>
              </a:lnTo>
              <a:lnTo>
                <a:pt x="1720425" y="451423"/>
              </a:lnTo>
              <a:lnTo>
                <a:pt x="1720425" y="599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23D39-EE8E-4051-84AA-4B10E78B895E}">
      <dsp:nvSpPr>
        <dsp:cNvPr id="0" name=""/>
        <dsp:cNvSpPr/>
      </dsp:nvSpPr>
      <dsp:spPr>
        <a:xfrm>
          <a:off x="4053468" y="2385989"/>
          <a:ext cx="91440" cy="5993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1423"/>
              </a:lnTo>
              <a:lnTo>
                <a:pt x="61331" y="451423"/>
              </a:lnTo>
              <a:lnTo>
                <a:pt x="61331" y="599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D952F-5068-41C1-A905-B6430D930D47}">
      <dsp:nvSpPr>
        <dsp:cNvPr id="0" name=""/>
        <dsp:cNvSpPr/>
      </dsp:nvSpPr>
      <dsp:spPr>
        <a:xfrm>
          <a:off x="2409985" y="2385989"/>
          <a:ext cx="1689203" cy="599361"/>
        </a:xfrm>
        <a:custGeom>
          <a:avLst/>
          <a:gdLst/>
          <a:ahLst/>
          <a:cxnLst/>
          <a:rect l="0" t="0" r="0" b="0"/>
          <a:pathLst>
            <a:path>
              <a:moveTo>
                <a:pt x="1689203" y="0"/>
              </a:moveTo>
              <a:lnTo>
                <a:pt x="1689203" y="451423"/>
              </a:lnTo>
              <a:lnTo>
                <a:pt x="0" y="451423"/>
              </a:lnTo>
              <a:lnTo>
                <a:pt x="0" y="599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CF470D-9E40-4C92-8323-C9000C8B3369}">
      <dsp:nvSpPr>
        <dsp:cNvPr id="0" name=""/>
        <dsp:cNvSpPr/>
      </dsp:nvSpPr>
      <dsp:spPr>
        <a:xfrm>
          <a:off x="705171" y="2385989"/>
          <a:ext cx="3394017" cy="599361"/>
        </a:xfrm>
        <a:custGeom>
          <a:avLst/>
          <a:gdLst/>
          <a:ahLst/>
          <a:cxnLst/>
          <a:rect l="0" t="0" r="0" b="0"/>
          <a:pathLst>
            <a:path>
              <a:moveTo>
                <a:pt x="3394017" y="0"/>
              </a:moveTo>
              <a:lnTo>
                <a:pt x="3394017" y="451423"/>
              </a:lnTo>
              <a:lnTo>
                <a:pt x="0" y="451423"/>
              </a:lnTo>
              <a:lnTo>
                <a:pt x="0" y="599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5DDB34-3EF1-4519-8B79-CC95826217F3}">
      <dsp:nvSpPr>
        <dsp:cNvPr id="0" name=""/>
        <dsp:cNvSpPr/>
      </dsp:nvSpPr>
      <dsp:spPr>
        <a:xfrm>
          <a:off x="3394720" y="1728044"/>
          <a:ext cx="1408937" cy="65794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err="1" smtClean="0"/>
            <a:t>Önbüro</a:t>
          </a:r>
          <a:endParaRPr lang="tr-TR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 Front Office</a:t>
          </a:r>
          <a:endParaRPr lang="tr-TR" sz="1900" kern="1200" dirty="0"/>
        </a:p>
      </dsp:txBody>
      <dsp:txXfrm>
        <a:off x="3394720" y="1728044"/>
        <a:ext cx="1408937" cy="657945"/>
      </dsp:txXfrm>
    </dsp:sp>
    <dsp:sp modelId="{C10A06E6-D56C-4184-92DD-A7155EA10AC9}">
      <dsp:nvSpPr>
        <dsp:cNvPr id="0" name=""/>
        <dsp:cNvSpPr/>
      </dsp:nvSpPr>
      <dsp:spPr>
        <a:xfrm>
          <a:off x="703" y="2985351"/>
          <a:ext cx="1408937" cy="70446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Rezervasyon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err="1" smtClean="0"/>
            <a:t>Reservation</a:t>
          </a:r>
          <a:endParaRPr lang="tr-TR" sz="1600" kern="1200" dirty="0"/>
        </a:p>
      </dsp:txBody>
      <dsp:txXfrm>
        <a:off x="703" y="2985351"/>
        <a:ext cx="1408937" cy="704468"/>
      </dsp:txXfrm>
    </dsp:sp>
    <dsp:sp modelId="{72142071-35D6-4CD2-B56C-460934D56E3B}">
      <dsp:nvSpPr>
        <dsp:cNvPr id="0" name=""/>
        <dsp:cNvSpPr/>
      </dsp:nvSpPr>
      <dsp:spPr>
        <a:xfrm>
          <a:off x="1705517" y="2985351"/>
          <a:ext cx="1408937" cy="70446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Danışma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err="1" smtClean="0"/>
            <a:t>Concierge</a:t>
          </a:r>
          <a:endParaRPr lang="tr-TR" sz="1600" kern="1200" dirty="0"/>
        </a:p>
      </dsp:txBody>
      <dsp:txXfrm>
        <a:off x="1705517" y="2985351"/>
        <a:ext cx="1408937" cy="704468"/>
      </dsp:txXfrm>
    </dsp:sp>
    <dsp:sp modelId="{52E6E021-8860-4968-9906-D2663305A2AA}">
      <dsp:nvSpPr>
        <dsp:cNvPr id="0" name=""/>
        <dsp:cNvSpPr/>
      </dsp:nvSpPr>
      <dsp:spPr>
        <a:xfrm>
          <a:off x="3410331" y="2985351"/>
          <a:ext cx="1408937" cy="70446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Resepsiyon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err="1" smtClean="0"/>
            <a:t>Reception</a:t>
          </a:r>
          <a:endParaRPr lang="tr-TR" sz="16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900" kern="1200" dirty="0"/>
        </a:p>
      </dsp:txBody>
      <dsp:txXfrm>
        <a:off x="3410331" y="2985351"/>
        <a:ext cx="1408937" cy="704468"/>
      </dsp:txXfrm>
    </dsp:sp>
    <dsp:sp modelId="{C95605C6-7851-4B94-A639-01D43678398A}">
      <dsp:nvSpPr>
        <dsp:cNvPr id="0" name=""/>
        <dsp:cNvSpPr/>
      </dsp:nvSpPr>
      <dsp:spPr>
        <a:xfrm>
          <a:off x="5115145" y="2985351"/>
          <a:ext cx="1408937" cy="70446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Ön kasa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Front </a:t>
          </a:r>
          <a:r>
            <a:rPr lang="tr-TR" sz="1600" kern="1200" dirty="0" err="1" smtClean="0"/>
            <a:t>cashier</a:t>
          </a:r>
          <a:endParaRPr lang="tr-TR" sz="1600" kern="1200" dirty="0"/>
        </a:p>
      </dsp:txBody>
      <dsp:txXfrm>
        <a:off x="5115145" y="2985351"/>
        <a:ext cx="1408937" cy="704468"/>
      </dsp:txXfrm>
    </dsp:sp>
    <dsp:sp modelId="{652AC8DA-9720-4F21-8244-17ADE11A8D78}">
      <dsp:nvSpPr>
        <dsp:cNvPr id="0" name=""/>
        <dsp:cNvSpPr/>
      </dsp:nvSpPr>
      <dsp:spPr>
        <a:xfrm>
          <a:off x="6819959" y="2985351"/>
          <a:ext cx="1408937" cy="70446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Santral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err="1" smtClean="0"/>
            <a:t>Switchboard</a:t>
          </a:r>
          <a:endParaRPr lang="tr-TR" sz="1900" kern="1200" dirty="0"/>
        </a:p>
      </dsp:txBody>
      <dsp:txXfrm>
        <a:off x="6819959" y="2985351"/>
        <a:ext cx="1408937" cy="7044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4A3D1-33BD-4527-8F12-846F431CE96D}">
      <dsp:nvSpPr>
        <dsp:cNvPr id="0" name=""/>
        <dsp:cNvSpPr/>
      </dsp:nvSpPr>
      <dsp:spPr>
        <a:xfrm>
          <a:off x="4846185" y="743128"/>
          <a:ext cx="3522804" cy="1114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5067"/>
              </a:lnTo>
              <a:lnTo>
                <a:pt x="3522804" y="975067"/>
              </a:lnTo>
              <a:lnTo>
                <a:pt x="3522804" y="1114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B10B7-CFAA-41FA-BE98-4A4F88E3D553}">
      <dsp:nvSpPr>
        <dsp:cNvPr id="0" name=""/>
        <dsp:cNvSpPr/>
      </dsp:nvSpPr>
      <dsp:spPr>
        <a:xfrm>
          <a:off x="6656432" y="2529660"/>
          <a:ext cx="113981" cy="2965628"/>
        </a:xfrm>
        <a:custGeom>
          <a:avLst/>
          <a:gdLst/>
          <a:ahLst/>
          <a:cxnLst/>
          <a:rect l="0" t="0" r="0" b="0"/>
          <a:pathLst>
            <a:path>
              <a:moveTo>
                <a:pt x="113981" y="0"/>
              </a:moveTo>
              <a:lnTo>
                <a:pt x="113981" y="2965628"/>
              </a:lnTo>
              <a:lnTo>
                <a:pt x="0" y="29656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76E89-E232-4225-AEA2-8D26504A138E}">
      <dsp:nvSpPr>
        <dsp:cNvPr id="0" name=""/>
        <dsp:cNvSpPr/>
      </dsp:nvSpPr>
      <dsp:spPr>
        <a:xfrm>
          <a:off x="6656432" y="2529660"/>
          <a:ext cx="113981" cy="2538980"/>
        </a:xfrm>
        <a:custGeom>
          <a:avLst/>
          <a:gdLst/>
          <a:ahLst/>
          <a:cxnLst/>
          <a:rect l="0" t="0" r="0" b="0"/>
          <a:pathLst>
            <a:path>
              <a:moveTo>
                <a:pt x="113981" y="0"/>
              </a:moveTo>
              <a:lnTo>
                <a:pt x="113981" y="2538980"/>
              </a:lnTo>
              <a:lnTo>
                <a:pt x="0" y="25389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43F1A-69A4-41E9-9221-C16143282324}">
      <dsp:nvSpPr>
        <dsp:cNvPr id="0" name=""/>
        <dsp:cNvSpPr/>
      </dsp:nvSpPr>
      <dsp:spPr>
        <a:xfrm>
          <a:off x="6656432" y="2529660"/>
          <a:ext cx="113981" cy="2067596"/>
        </a:xfrm>
        <a:custGeom>
          <a:avLst/>
          <a:gdLst/>
          <a:ahLst/>
          <a:cxnLst/>
          <a:rect l="0" t="0" r="0" b="0"/>
          <a:pathLst>
            <a:path>
              <a:moveTo>
                <a:pt x="113981" y="0"/>
              </a:moveTo>
              <a:lnTo>
                <a:pt x="113981" y="2067596"/>
              </a:lnTo>
              <a:lnTo>
                <a:pt x="0" y="20675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8200DF-9773-4BBE-B261-C38DF78D7F6C}">
      <dsp:nvSpPr>
        <dsp:cNvPr id="0" name=""/>
        <dsp:cNvSpPr/>
      </dsp:nvSpPr>
      <dsp:spPr>
        <a:xfrm>
          <a:off x="6656432" y="2529660"/>
          <a:ext cx="113981" cy="1579388"/>
        </a:xfrm>
        <a:custGeom>
          <a:avLst/>
          <a:gdLst/>
          <a:ahLst/>
          <a:cxnLst/>
          <a:rect l="0" t="0" r="0" b="0"/>
          <a:pathLst>
            <a:path>
              <a:moveTo>
                <a:pt x="113981" y="0"/>
              </a:moveTo>
              <a:lnTo>
                <a:pt x="113981" y="1579388"/>
              </a:lnTo>
              <a:lnTo>
                <a:pt x="0" y="157938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AD377-EF06-4932-A879-2D080A981D1F}">
      <dsp:nvSpPr>
        <dsp:cNvPr id="0" name=""/>
        <dsp:cNvSpPr/>
      </dsp:nvSpPr>
      <dsp:spPr>
        <a:xfrm>
          <a:off x="6656432" y="2529660"/>
          <a:ext cx="113981" cy="1075332"/>
        </a:xfrm>
        <a:custGeom>
          <a:avLst/>
          <a:gdLst/>
          <a:ahLst/>
          <a:cxnLst/>
          <a:rect l="0" t="0" r="0" b="0"/>
          <a:pathLst>
            <a:path>
              <a:moveTo>
                <a:pt x="113981" y="0"/>
              </a:moveTo>
              <a:lnTo>
                <a:pt x="113981" y="1075332"/>
              </a:lnTo>
              <a:lnTo>
                <a:pt x="0" y="10753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C65D8-1D35-44CF-B6A1-E0B6DFACFFB9}">
      <dsp:nvSpPr>
        <dsp:cNvPr id="0" name=""/>
        <dsp:cNvSpPr/>
      </dsp:nvSpPr>
      <dsp:spPr>
        <a:xfrm>
          <a:off x="6622877" y="2529660"/>
          <a:ext cx="147536" cy="602687"/>
        </a:xfrm>
        <a:custGeom>
          <a:avLst/>
          <a:gdLst/>
          <a:ahLst/>
          <a:cxnLst/>
          <a:rect l="0" t="0" r="0" b="0"/>
          <a:pathLst>
            <a:path>
              <a:moveTo>
                <a:pt x="147536" y="0"/>
              </a:moveTo>
              <a:lnTo>
                <a:pt x="147536" y="602687"/>
              </a:lnTo>
              <a:lnTo>
                <a:pt x="0" y="602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361D0-B98D-4DCA-A71D-615EB8496752}">
      <dsp:nvSpPr>
        <dsp:cNvPr id="0" name=""/>
        <dsp:cNvSpPr/>
      </dsp:nvSpPr>
      <dsp:spPr>
        <a:xfrm>
          <a:off x="4846185" y="743128"/>
          <a:ext cx="1924229" cy="1122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3187"/>
              </a:lnTo>
              <a:lnTo>
                <a:pt x="1924229" y="983187"/>
              </a:lnTo>
              <a:lnTo>
                <a:pt x="1924229" y="11226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53938D-7913-4BD2-A604-2DDC7A992264}">
      <dsp:nvSpPr>
        <dsp:cNvPr id="0" name=""/>
        <dsp:cNvSpPr/>
      </dsp:nvSpPr>
      <dsp:spPr>
        <a:xfrm>
          <a:off x="4846185" y="743128"/>
          <a:ext cx="309427" cy="1114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5067"/>
              </a:lnTo>
              <a:lnTo>
                <a:pt x="309427" y="975067"/>
              </a:lnTo>
              <a:lnTo>
                <a:pt x="309427" y="1114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F55377-D500-4EA2-A306-CE63BF2AE07D}">
      <dsp:nvSpPr>
        <dsp:cNvPr id="0" name=""/>
        <dsp:cNvSpPr/>
      </dsp:nvSpPr>
      <dsp:spPr>
        <a:xfrm>
          <a:off x="2880314" y="2521540"/>
          <a:ext cx="137471" cy="507388"/>
        </a:xfrm>
        <a:custGeom>
          <a:avLst/>
          <a:gdLst/>
          <a:ahLst/>
          <a:cxnLst/>
          <a:rect l="0" t="0" r="0" b="0"/>
          <a:pathLst>
            <a:path>
              <a:moveTo>
                <a:pt x="137471" y="0"/>
              </a:moveTo>
              <a:lnTo>
                <a:pt x="0" y="50738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6EA78-ECB3-483A-A35F-6C3FE6F58C35}">
      <dsp:nvSpPr>
        <dsp:cNvPr id="0" name=""/>
        <dsp:cNvSpPr/>
      </dsp:nvSpPr>
      <dsp:spPr>
        <a:xfrm>
          <a:off x="3548923" y="743128"/>
          <a:ext cx="1297261" cy="1114491"/>
        </a:xfrm>
        <a:custGeom>
          <a:avLst/>
          <a:gdLst/>
          <a:ahLst/>
          <a:cxnLst/>
          <a:rect l="0" t="0" r="0" b="0"/>
          <a:pathLst>
            <a:path>
              <a:moveTo>
                <a:pt x="1297261" y="0"/>
              </a:moveTo>
              <a:lnTo>
                <a:pt x="1297261" y="975067"/>
              </a:lnTo>
              <a:lnTo>
                <a:pt x="0" y="975067"/>
              </a:lnTo>
              <a:lnTo>
                <a:pt x="0" y="1114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38F64-81A2-4C38-AE48-FCD0509B5A31}">
      <dsp:nvSpPr>
        <dsp:cNvPr id="0" name=""/>
        <dsp:cNvSpPr/>
      </dsp:nvSpPr>
      <dsp:spPr>
        <a:xfrm>
          <a:off x="1327842" y="2496796"/>
          <a:ext cx="128163" cy="2692372"/>
        </a:xfrm>
        <a:custGeom>
          <a:avLst/>
          <a:gdLst/>
          <a:ahLst/>
          <a:cxnLst/>
          <a:rect l="0" t="0" r="0" b="0"/>
          <a:pathLst>
            <a:path>
              <a:moveTo>
                <a:pt x="128163" y="0"/>
              </a:moveTo>
              <a:lnTo>
                <a:pt x="128163" y="2692372"/>
              </a:lnTo>
              <a:lnTo>
                <a:pt x="0" y="26923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7A50B7-DD9A-4B8F-AE81-BDDB24172042}">
      <dsp:nvSpPr>
        <dsp:cNvPr id="0" name=""/>
        <dsp:cNvSpPr/>
      </dsp:nvSpPr>
      <dsp:spPr>
        <a:xfrm>
          <a:off x="1327842" y="2496796"/>
          <a:ext cx="128163" cy="2028457"/>
        </a:xfrm>
        <a:custGeom>
          <a:avLst/>
          <a:gdLst/>
          <a:ahLst/>
          <a:cxnLst/>
          <a:rect l="0" t="0" r="0" b="0"/>
          <a:pathLst>
            <a:path>
              <a:moveTo>
                <a:pt x="128163" y="0"/>
              </a:moveTo>
              <a:lnTo>
                <a:pt x="128163" y="2028457"/>
              </a:lnTo>
              <a:lnTo>
                <a:pt x="0" y="202845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EA3A1-9C74-4E36-920F-094E09F8B3D0}">
      <dsp:nvSpPr>
        <dsp:cNvPr id="0" name=""/>
        <dsp:cNvSpPr/>
      </dsp:nvSpPr>
      <dsp:spPr>
        <a:xfrm>
          <a:off x="1327842" y="2496796"/>
          <a:ext cx="128163" cy="1396225"/>
        </a:xfrm>
        <a:custGeom>
          <a:avLst/>
          <a:gdLst/>
          <a:ahLst/>
          <a:cxnLst/>
          <a:rect l="0" t="0" r="0" b="0"/>
          <a:pathLst>
            <a:path>
              <a:moveTo>
                <a:pt x="128163" y="0"/>
              </a:moveTo>
              <a:lnTo>
                <a:pt x="128163" y="1396225"/>
              </a:lnTo>
              <a:lnTo>
                <a:pt x="0" y="13962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C57D50-87E9-4BF8-B436-29E42CCAB64F}">
      <dsp:nvSpPr>
        <dsp:cNvPr id="0" name=""/>
        <dsp:cNvSpPr/>
      </dsp:nvSpPr>
      <dsp:spPr>
        <a:xfrm>
          <a:off x="1331427" y="2496796"/>
          <a:ext cx="124578" cy="635551"/>
        </a:xfrm>
        <a:custGeom>
          <a:avLst/>
          <a:gdLst/>
          <a:ahLst/>
          <a:cxnLst/>
          <a:rect l="0" t="0" r="0" b="0"/>
          <a:pathLst>
            <a:path>
              <a:moveTo>
                <a:pt x="124578" y="0"/>
              </a:moveTo>
              <a:lnTo>
                <a:pt x="124578" y="635551"/>
              </a:lnTo>
              <a:lnTo>
                <a:pt x="0" y="6355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D699E-7F9B-4927-B0C7-E342034ECF49}">
      <dsp:nvSpPr>
        <dsp:cNvPr id="0" name=""/>
        <dsp:cNvSpPr/>
      </dsp:nvSpPr>
      <dsp:spPr>
        <a:xfrm>
          <a:off x="1456005" y="743128"/>
          <a:ext cx="3390179" cy="1089746"/>
        </a:xfrm>
        <a:custGeom>
          <a:avLst/>
          <a:gdLst/>
          <a:ahLst/>
          <a:cxnLst/>
          <a:rect l="0" t="0" r="0" b="0"/>
          <a:pathLst>
            <a:path>
              <a:moveTo>
                <a:pt x="3390179" y="0"/>
              </a:moveTo>
              <a:lnTo>
                <a:pt x="3390179" y="950323"/>
              </a:lnTo>
              <a:lnTo>
                <a:pt x="0" y="950323"/>
              </a:lnTo>
              <a:lnTo>
                <a:pt x="0" y="1089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71561-E658-4D75-B764-052182EA8C4F}">
      <dsp:nvSpPr>
        <dsp:cNvPr id="0" name=""/>
        <dsp:cNvSpPr/>
      </dsp:nvSpPr>
      <dsp:spPr>
        <a:xfrm>
          <a:off x="4204598" y="963251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Önbüro</a:t>
          </a:r>
          <a:r>
            <a:rPr lang="tr-TR" sz="1200" kern="1200" dirty="0" smtClean="0"/>
            <a:t> Müdür </a:t>
          </a:r>
          <a:r>
            <a:rPr lang="tr-TR" sz="1200" kern="1200" dirty="0" err="1" smtClean="0"/>
            <a:t>Yard</a:t>
          </a:r>
          <a:r>
            <a:rPr lang="tr-TR" sz="1200" kern="1200" dirty="0" smtClean="0"/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Ass.Front</a:t>
          </a:r>
          <a:r>
            <a:rPr lang="tr-TR" sz="1200" kern="1200" dirty="0" smtClean="0"/>
            <a:t> Office Manager</a:t>
          </a:r>
          <a:endParaRPr lang="tr-TR" sz="1200" kern="1200" dirty="0"/>
        </a:p>
      </dsp:txBody>
      <dsp:txXfrm>
        <a:off x="4204598" y="963251"/>
        <a:ext cx="1327842" cy="663921"/>
      </dsp:txXfrm>
    </dsp:sp>
    <dsp:sp modelId="{BDA4EE78-865D-452F-BAC7-2A2EB63E6D48}">
      <dsp:nvSpPr>
        <dsp:cNvPr id="0" name=""/>
        <dsp:cNvSpPr/>
      </dsp:nvSpPr>
      <dsp:spPr>
        <a:xfrm>
          <a:off x="4182264" y="79207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Önbüro</a:t>
          </a:r>
          <a:r>
            <a:rPr lang="tr-TR" sz="1200" kern="1200" dirty="0" smtClean="0"/>
            <a:t> Müdürü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Front Office Manager</a:t>
          </a:r>
          <a:endParaRPr lang="tr-TR" sz="1200" kern="1200" dirty="0"/>
        </a:p>
      </dsp:txBody>
      <dsp:txXfrm>
        <a:off x="4182264" y="79207"/>
        <a:ext cx="1327842" cy="663921"/>
      </dsp:txXfrm>
    </dsp:sp>
    <dsp:sp modelId="{58847250-A6EC-43AB-A40F-9F7A2212C449}">
      <dsp:nvSpPr>
        <dsp:cNvPr id="0" name=""/>
        <dsp:cNvSpPr/>
      </dsp:nvSpPr>
      <dsp:spPr>
        <a:xfrm>
          <a:off x="792084" y="1832875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Resepsiyon Şefi</a:t>
          </a:r>
          <a:endParaRPr lang="tr-TR" sz="1200" kern="1200" dirty="0"/>
        </a:p>
      </dsp:txBody>
      <dsp:txXfrm>
        <a:off x="792084" y="1832875"/>
        <a:ext cx="1327842" cy="663921"/>
      </dsp:txXfrm>
    </dsp:sp>
    <dsp:sp modelId="{8D717CE2-14AD-4CB5-9D64-F3D697782BFA}">
      <dsp:nvSpPr>
        <dsp:cNvPr id="0" name=""/>
        <dsp:cNvSpPr/>
      </dsp:nvSpPr>
      <dsp:spPr>
        <a:xfrm>
          <a:off x="3585" y="2800387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Resepsiyon Memuru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Receptionist</a:t>
          </a:r>
          <a:endParaRPr lang="tr-TR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Desk</a:t>
          </a:r>
          <a:r>
            <a:rPr lang="tr-TR" sz="1200" kern="1200" dirty="0" smtClean="0"/>
            <a:t> </a:t>
          </a:r>
          <a:r>
            <a:rPr lang="tr-TR" sz="1200" kern="1200" dirty="0" err="1" smtClean="0"/>
            <a:t>Clerk</a:t>
          </a:r>
          <a:endParaRPr lang="tr-TR" sz="1200" kern="1200" dirty="0"/>
        </a:p>
      </dsp:txBody>
      <dsp:txXfrm>
        <a:off x="3585" y="2800387"/>
        <a:ext cx="1327842" cy="663921"/>
      </dsp:txXfrm>
    </dsp:sp>
    <dsp:sp modelId="{70E096A9-491B-4DBE-B60B-5D1D53A4AB30}">
      <dsp:nvSpPr>
        <dsp:cNvPr id="0" name=""/>
        <dsp:cNvSpPr/>
      </dsp:nvSpPr>
      <dsp:spPr>
        <a:xfrm>
          <a:off x="0" y="3561061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Gece İşlemcisi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Night</a:t>
          </a:r>
          <a:r>
            <a:rPr lang="tr-TR" sz="1200" kern="1200" dirty="0" smtClean="0"/>
            <a:t> </a:t>
          </a:r>
          <a:r>
            <a:rPr lang="tr-TR" sz="1200" kern="1200" dirty="0" err="1" smtClean="0"/>
            <a:t>Auditor</a:t>
          </a:r>
          <a:r>
            <a:rPr lang="tr-TR" sz="1200" kern="1200" dirty="0" smtClean="0"/>
            <a:t> </a:t>
          </a:r>
          <a:endParaRPr lang="tr-TR" sz="1200" kern="1200" dirty="0"/>
        </a:p>
      </dsp:txBody>
      <dsp:txXfrm>
        <a:off x="0" y="3561061"/>
        <a:ext cx="1327842" cy="663921"/>
      </dsp:txXfrm>
    </dsp:sp>
    <dsp:sp modelId="{4F6E869D-E1FE-400B-A6B0-EEF30356F02F}">
      <dsp:nvSpPr>
        <dsp:cNvPr id="0" name=""/>
        <dsp:cNvSpPr/>
      </dsp:nvSpPr>
      <dsp:spPr>
        <a:xfrm>
          <a:off x="0" y="4353156"/>
          <a:ext cx="1327842" cy="344196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Santral</a:t>
          </a:r>
          <a:endParaRPr lang="tr-TR" sz="1200" kern="1200" dirty="0"/>
        </a:p>
      </dsp:txBody>
      <dsp:txXfrm>
        <a:off x="0" y="4353156"/>
        <a:ext cx="1327842" cy="344196"/>
      </dsp:txXfrm>
    </dsp:sp>
    <dsp:sp modelId="{DDE24DEE-8BF1-417C-B0AD-25A24457B88C}">
      <dsp:nvSpPr>
        <dsp:cNvPr id="0" name=""/>
        <dsp:cNvSpPr/>
      </dsp:nvSpPr>
      <dsp:spPr>
        <a:xfrm>
          <a:off x="0" y="4857208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50" kern="1200" dirty="0" smtClean="0"/>
            <a:t>Gece Resepsiyon memuru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50" kern="1200" dirty="0" err="1" smtClean="0"/>
            <a:t>Night</a:t>
          </a:r>
          <a:r>
            <a:rPr lang="tr-TR" sz="1050" kern="1200" dirty="0" smtClean="0"/>
            <a:t> </a:t>
          </a:r>
          <a:r>
            <a:rPr lang="tr-TR" sz="1050" kern="1200" dirty="0" err="1" smtClean="0"/>
            <a:t>Receptionist</a:t>
          </a:r>
          <a:endParaRPr lang="tr-TR" sz="1050" kern="1200" dirty="0" smtClean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50" kern="1200" dirty="0" err="1" smtClean="0"/>
            <a:t>Night</a:t>
          </a:r>
          <a:r>
            <a:rPr lang="tr-TR" sz="1050" kern="1200" dirty="0" smtClean="0"/>
            <a:t> </a:t>
          </a:r>
          <a:r>
            <a:rPr lang="tr-TR" sz="1050" kern="1200" dirty="0" err="1" smtClean="0"/>
            <a:t>Room</a:t>
          </a:r>
          <a:r>
            <a:rPr lang="tr-TR" sz="1050" kern="1200" dirty="0" smtClean="0"/>
            <a:t> </a:t>
          </a:r>
          <a:r>
            <a:rPr lang="tr-TR" sz="1050" kern="1200" dirty="0" err="1" smtClean="0"/>
            <a:t>Clerk</a:t>
          </a:r>
          <a:endParaRPr lang="tr-TR" sz="1050" kern="1200" dirty="0"/>
        </a:p>
      </dsp:txBody>
      <dsp:txXfrm>
        <a:off x="0" y="4857208"/>
        <a:ext cx="1327842" cy="663921"/>
      </dsp:txXfrm>
    </dsp:sp>
    <dsp:sp modelId="{28B26A97-B041-412B-A5AD-EB63ED505D17}">
      <dsp:nvSpPr>
        <dsp:cNvPr id="0" name=""/>
        <dsp:cNvSpPr/>
      </dsp:nvSpPr>
      <dsp:spPr>
        <a:xfrm>
          <a:off x="2885002" y="1857619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Rezervasyon Şefi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Reservation</a:t>
          </a:r>
          <a:r>
            <a:rPr lang="tr-TR" sz="1200" kern="1200" dirty="0" smtClean="0"/>
            <a:t> </a:t>
          </a:r>
          <a:r>
            <a:rPr lang="tr-TR" sz="1200" kern="1200" dirty="0" err="1" smtClean="0"/>
            <a:t>captain</a:t>
          </a:r>
          <a:endParaRPr lang="tr-TR" sz="1200" kern="1200" dirty="0"/>
        </a:p>
      </dsp:txBody>
      <dsp:txXfrm>
        <a:off x="2885002" y="1857619"/>
        <a:ext cx="1327842" cy="663921"/>
      </dsp:txXfrm>
    </dsp:sp>
    <dsp:sp modelId="{E6A35C3C-A273-4905-A7E0-866A105A735D}">
      <dsp:nvSpPr>
        <dsp:cNvPr id="0" name=""/>
        <dsp:cNvSpPr/>
      </dsp:nvSpPr>
      <dsp:spPr>
        <a:xfrm>
          <a:off x="2880314" y="2696968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Rezervasyon Memuru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Reservation</a:t>
          </a:r>
          <a:r>
            <a:rPr lang="tr-TR" sz="1200" kern="1200" dirty="0" smtClean="0"/>
            <a:t> </a:t>
          </a:r>
          <a:r>
            <a:rPr lang="tr-TR" sz="1200" kern="1200" dirty="0" err="1" smtClean="0"/>
            <a:t>Clerk</a:t>
          </a:r>
          <a:endParaRPr lang="tr-TR" sz="1200" kern="1200" dirty="0"/>
        </a:p>
      </dsp:txBody>
      <dsp:txXfrm>
        <a:off x="2880314" y="2696968"/>
        <a:ext cx="1327842" cy="663921"/>
      </dsp:txXfrm>
    </dsp:sp>
    <dsp:sp modelId="{F2215A49-B4C8-4D7F-BC4E-CF18D8E70514}">
      <dsp:nvSpPr>
        <dsp:cNvPr id="0" name=""/>
        <dsp:cNvSpPr/>
      </dsp:nvSpPr>
      <dsp:spPr>
        <a:xfrm>
          <a:off x="4491691" y="1857619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Ön kasa</a:t>
          </a:r>
          <a:endParaRPr lang="tr-TR" sz="1200" kern="1200" dirty="0"/>
        </a:p>
      </dsp:txBody>
      <dsp:txXfrm>
        <a:off x="4491691" y="1857619"/>
        <a:ext cx="1327842" cy="663921"/>
      </dsp:txXfrm>
    </dsp:sp>
    <dsp:sp modelId="{EF353AAF-D98A-4C79-B04E-D7BAEDD6FE67}">
      <dsp:nvSpPr>
        <dsp:cNvPr id="0" name=""/>
        <dsp:cNvSpPr/>
      </dsp:nvSpPr>
      <dsp:spPr>
        <a:xfrm>
          <a:off x="6106493" y="1865739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Concierge</a:t>
          </a:r>
          <a:endParaRPr lang="tr-TR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Bellcaptain</a:t>
          </a:r>
          <a:endParaRPr lang="tr-TR" sz="1200" kern="1200" dirty="0"/>
        </a:p>
      </dsp:txBody>
      <dsp:txXfrm>
        <a:off x="6106493" y="1865739"/>
        <a:ext cx="1327842" cy="663921"/>
      </dsp:txXfrm>
    </dsp:sp>
    <dsp:sp modelId="{52EA1D7A-417A-4009-B3C3-66CA5994A255}">
      <dsp:nvSpPr>
        <dsp:cNvPr id="0" name=""/>
        <dsp:cNvSpPr/>
      </dsp:nvSpPr>
      <dsp:spPr>
        <a:xfrm>
          <a:off x="5295035" y="2912991"/>
          <a:ext cx="1327842" cy="43871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Bellboy</a:t>
          </a:r>
          <a:endParaRPr lang="tr-TR" sz="1200" kern="1200" dirty="0"/>
        </a:p>
      </dsp:txBody>
      <dsp:txXfrm>
        <a:off x="5295035" y="2912991"/>
        <a:ext cx="1327842" cy="438712"/>
      </dsp:txXfrm>
    </dsp:sp>
    <dsp:sp modelId="{3852B29C-9D41-489C-A011-2DA7B1A3614E}">
      <dsp:nvSpPr>
        <dsp:cNvPr id="0" name=""/>
        <dsp:cNvSpPr/>
      </dsp:nvSpPr>
      <dsp:spPr>
        <a:xfrm>
          <a:off x="5328590" y="3417047"/>
          <a:ext cx="1327842" cy="37589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Doorman</a:t>
          </a:r>
          <a:endParaRPr lang="tr-TR" sz="1200" kern="1200" dirty="0"/>
        </a:p>
      </dsp:txBody>
      <dsp:txXfrm>
        <a:off x="5328590" y="3417047"/>
        <a:ext cx="1327842" cy="375892"/>
      </dsp:txXfrm>
    </dsp:sp>
    <dsp:sp modelId="{7674D9E0-0EA3-44B3-AB42-D3CDF43DFDAD}">
      <dsp:nvSpPr>
        <dsp:cNvPr id="0" name=""/>
        <dsp:cNvSpPr/>
      </dsp:nvSpPr>
      <dsp:spPr>
        <a:xfrm>
          <a:off x="5328590" y="3921106"/>
          <a:ext cx="1327842" cy="37588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Liftman</a:t>
          </a:r>
          <a:endParaRPr lang="tr-TR" sz="1200" kern="1200" dirty="0"/>
        </a:p>
      </dsp:txBody>
      <dsp:txXfrm>
        <a:off x="5328590" y="3921106"/>
        <a:ext cx="1327842" cy="375885"/>
      </dsp:txXfrm>
    </dsp:sp>
    <dsp:sp modelId="{52AFDB67-39D9-4BE5-A8E0-7BA72328F7DE}">
      <dsp:nvSpPr>
        <dsp:cNvPr id="0" name=""/>
        <dsp:cNvSpPr/>
      </dsp:nvSpPr>
      <dsp:spPr>
        <a:xfrm>
          <a:off x="5328590" y="4425161"/>
          <a:ext cx="1327842" cy="34418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Cloak</a:t>
          </a:r>
          <a:r>
            <a:rPr lang="tr-TR" sz="1200" kern="1200" dirty="0" smtClean="0"/>
            <a:t> </a:t>
          </a:r>
          <a:r>
            <a:rPr lang="tr-TR" sz="1200" kern="1200" dirty="0" err="1" smtClean="0"/>
            <a:t>Room</a:t>
          </a:r>
          <a:endParaRPr lang="tr-TR" sz="1200" kern="1200" dirty="0"/>
        </a:p>
      </dsp:txBody>
      <dsp:txXfrm>
        <a:off x="5328590" y="4425161"/>
        <a:ext cx="1327842" cy="344189"/>
      </dsp:txXfrm>
    </dsp:sp>
    <dsp:sp modelId="{4F3F424D-EBCF-4383-B795-5FD02BA08CD1}">
      <dsp:nvSpPr>
        <dsp:cNvPr id="0" name=""/>
        <dsp:cNvSpPr/>
      </dsp:nvSpPr>
      <dsp:spPr>
        <a:xfrm>
          <a:off x="5328590" y="4896545"/>
          <a:ext cx="1327842" cy="34418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Pageboy</a:t>
          </a:r>
          <a:endParaRPr lang="tr-TR" sz="1200" kern="1200" dirty="0"/>
        </a:p>
      </dsp:txBody>
      <dsp:txXfrm>
        <a:off x="5328590" y="4896545"/>
        <a:ext cx="1327842" cy="344189"/>
      </dsp:txXfrm>
    </dsp:sp>
    <dsp:sp modelId="{A81CCD29-0F48-4982-9CBD-7440D361695E}">
      <dsp:nvSpPr>
        <dsp:cNvPr id="0" name=""/>
        <dsp:cNvSpPr/>
      </dsp:nvSpPr>
      <dsp:spPr>
        <a:xfrm>
          <a:off x="5328590" y="5328595"/>
          <a:ext cx="1327842" cy="33338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Nightkeeper</a:t>
          </a:r>
          <a:endParaRPr lang="tr-TR" sz="1200" kern="1200" dirty="0"/>
        </a:p>
      </dsp:txBody>
      <dsp:txXfrm>
        <a:off x="5328590" y="5328595"/>
        <a:ext cx="1327842" cy="333387"/>
      </dsp:txXfrm>
    </dsp:sp>
    <dsp:sp modelId="{AC068AD2-A853-4586-A08B-9CC9F7F52620}">
      <dsp:nvSpPr>
        <dsp:cNvPr id="0" name=""/>
        <dsp:cNvSpPr/>
      </dsp:nvSpPr>
      <dsp:spPr>
        <a:xfrm>
          <a:off x="7705068" y="1857619"/>
          <a:ext cx="1327842" cy="66392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Müşteri  İlişkileri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Danışma Şefi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Information </a:t>
          </a:r>
          <a:r>
            <a:rPr lang="tr-TR" sz="1200" kern="1200" dirty="0" err="1" smtClean="0"/>
            <a:t>clerk</a:t>
          </a:r>
          <a:r>
            <a:rPr lang="tr-TR" sz="1200" kern="1200" dirty="0" smtClean="0"/>
            <a:t> </a:t>
          </a:r>
          <a:endParaRPr lang="tr-TR" sz="1200" kern="1200" dirty="0"/>
        </a:p>
      </dsp:txBody>
      <dsp:txXfrm>
        <a:off x="7705068" y="1857619"/>
        <a:ext cx="1327842" cy="6639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CFC84-816D-4FF9-BD59-CCDDCB55B10B}">
      <dsp:nvSpPr>
        <dsp:cNvPr id="0" name=""/>
        <dsp:cNvSpPr/>
      </dsp:nvSpPr>
      <dsp:spPr>
        <a:xfrm>
          <a:off x="2480900" y="944"/>
          <a:ext cx="1086870" cy="70646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Varış aşaması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err="1" smtClean="0"/>
            <a:t>Arrival-check</a:t>
          </a:r>
          <a:r>
            <a:rPr lang="tr-TR" sz="1100" kern="1200" dirty="0" smtClean="0"/>
            <a:t>/in</a:t>
          </a:r>
          <a:endParaRPr lang="tr-TR" sz="1100" kern="1200" dirty="0"/>
        </a:p>
      </dsp:txBody>
      <dsp:txXfrm>
        <a:off x="2515387" y="35431"/>
        <a:ext cx="1017896" cy="637491"/>
      </dsp:txXfrm>
    </dsp:sp>
    <dsp:sp modelId="{59A2560D-8BF0-44CF-9903-06AE9D4EC9D8}">
      <dsp:nvSpPr>
        <dsp:cNvPr id="0" name=""/>
        <dsp:cNvSpPr/>
      </dsp:nvSpPr>
      <dsp:spPr>
        <a:xfrm>
          <a:off x="1610924" y="354177"/>
          <a:ext cx="2826822" cy="2826822"/>
        </a:xfrm>
        <a:custGeom>
          <a:avLst/>
          <a:gdLst/>
          <a:ahLst/>
          <a:cxnLst/>
          <a:rect l="0" t="0" r="0" b="0"/>
          <a:pathLst>
            <a:path>
              <a:moveTo>
                <a:pt x="2102931" y="179598"/>
              </a:moveTo>
              <a:arcTo wR="1413411" hR="1413411" stAng="17951927" swAng="121393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C6CBC0-C0E9-42B0-B86B-03DE09A4645D}">
      <dsp:nvSpPr>
        <dsp:cNvPr id="0" name=""/>
        <dsp:cNvSpPr/>
      </dsp:nvSpPr>
      <dsp:spPr>
        <a:xfrm>
          <a:off x="3825134" y="977587"/>
          <a:ext cx="1086870" cy="70646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Konaklama aşaması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err="1" smtClean="0"/>
            <a:t>During</a:t>
          </a:r>
          <a:r>
            <a:rPr lang="tr-TR" sz="1100" kern="1200" dirty="0" smtClean="0"/>
            <a:t>  </a:t>
          </a:r>
          <a:r>
            <a:rPr lang="tr-TR" sz="1100" kern="1200" dirty="0" err="1" smtClean="0"/>
            <a:t>stay</a:t>
          </a:r>
          <a:endParaRPr lang="tr-TR" sz="1100" kern="1200" dirty="0"/>
        </a:p>
      </dsp:txBody>
      <dsp:txXfrm>
        <a:off x="3859621" y="1012074"/>
        <a:ext cx="1017896" cy="637491"/>
      </dsp:txXfrm>
    </dsp:sp>
    <dsp:sp modelId="{7E8FD5EE-3A4F-487E-917A-FC1F8A51330F}">
      <dsp:nvSpPr>
        <dsp:cNvPr id="0" name=""/>
        <dsp:cNvSpPr/>
      </dsp:nvSpPr>
      <dsp:spPr>
        <a:xfrm>
          <a:off x="1610924" y="354177"/>
          <a:ext cx="2826822" cy="2826822"/>
        </a:xfrm>
        <a:custGeom>
          <a:avLst/>
          <a:gdLst/>
          <a:ahLst/>
          <a:cxnLst/>
          <a:rect l="0" t="0" r="0" b="0"/>
          <a:pathLst>
            <a:path>
              <a:moveTo>
                <a:pt x="2823453" y="1510928"/>
              </a:moveTo>
              <a:arcTo wR="1413411" hR="1413411" stAng="21837374" swAng="13615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96480-EC4A-49F2-B2BE-91C7E61627F7}">
      <dsp:nvSpPr>
        <dsp:cNvPr id="0" name=""/>
        <dsp:cNvSpPr/>
      </dsp:nvSpPr>
      <dsp:spPr>
        <a:xfrm>
          <a:off x="3311682" y="2557828"/>
          <a:ext cx="1086870" cy="70646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Ayrılış aşaması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err="1" smtClean="0"/>
            <a:t>Departure-check</a:t>
          </a:r>
          <a:r>
            <a:rPr lang="tr-TR" sz="1100" kern="1200" dirty="0" smtClean="0"/>
            <a:t>/</a:t>
          </a:r>
          <a:r>
            <a:rPr lang="tr-TR" sz="1100" kern="1200" dirty="0" err="1" smtClean="0"/>
            <a:t>out</a:t>
          </a:r>
          <a:endParaRPr lang="tr-TR" sz="1100" kern="1200" dirty="0"/>
        </a:p>
      </dsp:txBody>
      <dsp:txXfrm>
        <a:off x="3346169" y="2592315"/>
        <a:ext cx="1017896" cy="637491"/>
      </dsp:txXfrm>
    </dsp:sp>
    <dsp:sp modelId="{A08D0651-6169-42EA-9014-D94153A6A7B5}">
      <dsp:nvSpPr>
        <dsp:cNvPr id="0" name=""/>
        <dsp:cNvSpPr/>
      </dsp:nvSpPr>
      <dsp:spPr>
        <a:xfrm>
          <a:off x="1610924" y="354177"/>
          <a:ext cx="2826822" cy="2826822"/>
        </a:xfrm>
        <a:custGeom>
          <a:avLst/>
          <a:gdLst/>
          <a:ahLst/>
          <a:cxnLst/>
          <a:rect l="0" t="0" r="0" b="0"/>
          <a:pathLst>
            <a:path>
              <a:moveTo>
                <a:pt x="1587393" y="2816073"/>
              </a:moveTo>
              <a:arcTo wR="1413411" hR="1413411" stAng="4975757" swAng="84848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2C874-9A6B-4420-845A-7DBE0FBB7BEC}">
      <dsp:nvSpPr>
        <dsp:cNvPr id="0" name=""/>
        <dsp:cNvSpPr/>
      </dsp:nvSpPr>
      <dsp:spPr>
        <a:xfrm>
          <a:off x="1650118" y="2557828"/>
          <a:ext cx="1086870" cy="70646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Ayrılış sonrası aşaması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err="1" smtClean="0"/>
            <a:t>recall</a:t>
          </a:r>
          <a:endParaRPr lang="tr-TR" sz="1100" kern="1200" dirty="0"/>
        </a:p>
      </dsp:txBody>
      <dsp:txXfrm>
        <a:off x="1684605" y="2592315"/>
        <a:ext cx="1017896" cy="637491"/>
      </dsp:txXfrm>
    </dsp:sp>
    <dsp:sp modelId="{ABD58C39-488F-4D1B-9E75-7577205FEBC3}">
      <dsp:nvSpPr>
        <dsp:cNvPr id="0" name=""/>
        <dsp:cNvSpPr/>
      </dsp:nvSpPr>
      <dsp:spPr>
        <a:xfrm>
          <a:off x="1610924" y="354177"/>
          <a:ext cx="2826822" cy="2826822"/>
        </a:xfrm>
        <a:custGeom>
          <a:avLst/>
          <a:gdLst/>
          <a:ahLst/>
          <a:cxnLst/>
          <a:rect l="0" t="0" r="0" b="0"/>
          <a:pathLst>
            <a:path>
              <a:moveTo>
                <a:pt x="150147" y="2047363"/>
              </a:moveTo>
              <a:arcTo wR="1413411" hR="1413411" stAng="9201047" swAng="13615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24087-F12D-4D8F-ACAC-4027A7505428}">
      <dsp:nvSpPr>
        <dsp:cNvPr id="0" name=""/>
        <dsp:cNvSpPr/>
      </dsp:nvSpPr>
      <dsp:spPr>
        <a:xfrm>
          <a:off x="1136666" y="977587"/>
          <a:ext cx="1086870" cy="70646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smtClean="0"/>
            <a:t>Varış öncesi aşama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 err="1" smtClean="0"/>
            <a:t>Pre-arrival</a:t>
          </a:r>
          <a:endParaRPr lang="tr-TR" sz="1100" kern="1200" dirty="0"/>
        </a:p>
      </dsp:txBody>
      <dsp:txXfrm>
        <a:off x="1171153" y="1012074"/>
        <a:ext cx="1017896" cy="637491"/>
      </dsp:txXfrm>
    </dsp:sp>
    <dsp:sp modelId="{94BFAE9C-BEC4-48CD-AE44-6407376DB60C}">
      <dsp:nvSpPr>
        <dsp:cNvPr id="0" name=""/>
        <dsp:cNvSpPr/>
      </dsp:nvSpPr>
      <dsp:spPr>
        <a:xfrm>
          <a:off x="1610924" y="354177"/>
          <a:ext cx="2826822" cy="2826822"/>
        </a:xfrm>
        <a:custGeom>
          <a:avLst/>
          <a:gdLst/>
          <a:ahLst/>
          <a:cxnLst/>
          <a:rect l="0" t="0" r="0" b="0"/>
          <a:pathLst>
            <a:path>
              <a:moveTo>
                <a:pt x="339751" y="494180"/>
              </a:moveTo>
              <a:arcTo wR="1413411" hR="1413411" stAng="13234140" swAng="121393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296143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smtClean="0">
                <a:solidFill>
                  <a:srgbClr val="FF0000"/>
                </a:solidFill>
              </a:rPr>
              <a:t>-Otel</a:t>
            </a:r>
            <a:br>
              <a:rPr lang="tr-TR" dirty="0" smtClean="0">
                <a:solidFill>
                  <a:srgbClr val="FF0000"/>
                </a:solidFill>
              </a:rPr>
            </a:br>
            <a:r>
              <a:rPr lang="tr-TR" dirty="0" smtClean="0">
                <a:solidFill>
                  <a:srgbClr val="FF0000"/>
                </a:solidFill>
              </a:rPr>
              <a:t>-</a:t>
            </a:r>
            <a:r>
              <a:rPr lang="tr-TR" dirty="0" err="1" smtClean="0">
                <a:solidFill>
                  <a:srgbClr val="FF0000"/>
                </a:solidFill>
              </a:rPr>
              <a:t>Önbüro</a:t>
            </a:r>
            <a:r>
              <a:rPr lang="tr-TR" dirty="0" smtClean="0">
                <a:solidFill>
                  <a:srgbClr val="FF0000"/>
                </a:solidFill>
              </a:rPr>
              <a:t> Hizmetleri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67544" y="1916832"/>
            <a:ext cx="8136904" cy="424847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tr-TR" dirty="0" smtClean="0">
                <a:solidFill>
                  <a:schemeClr val="tx1"/>
                </a:solidFill>
              </a:rPr>
              <a:t>	</a:t>
            </a:r>
            <a:r>
              <a:rPr lang="tr-TR" dirty="0" smtClean="0">
                <a:solidFill>
                  <a:srgbClr val="C00000"/>
                </a:solidFill>
              </a:rPr>
              <a:t>Turizm Tesislerinin Belgelendirilmesine Ve Niteliklerine  İlişkin Yönetmelik</a:t>
            </a:r>
            <a:r>
              <a:rPr lang="tr-TR" dirty="0" smtClean="0">
                <a:solidFill>
                  <a:schemeClr val="tx1"/>
                </a:solidFill>
              </a:rPr>
              <a:t>’e </a:t>
            </a:r>
            <a:r>
              <a:rPr lang="tr-TR" dirty="0">
                <a:solidFill>
                  <a:schemeClr val="tx1"/>
                </a:solidFill>
              </a:rPr>
              <a:t>göre otelin tanımı</a:t>
            </a:r>
            <a:r>
              <a:rPr lang="tr-TR" dirty="0" smtClean="0">
                <a:solidFill>
                  <a:schemeClr val="tx1"/>
                </a:solidFill>
              </a:rPr>
              <a:t>: Oteller</a:t>
            </a:r>
            <a:r>
              <a:rPr lang="tr-TR" dirty="0">
                <a:solidFill>
                  <a:schemeClr val="tx1"/>
                </a:solidFill>
              </a:rPr>
              <a:t>, aslî fonksiyonları müşterilerin konaklama ihtiyaçlarını sağlamak olan, bu hizmetin yanında, yeme-içme, spor ve eğlence ihtiyaçları için yardımcı ve tamamlayıcı birimleri </a:t>
            </a:r>
            <a:r>
              <a:rPr lang="tr-TR" dirty="0" smtClean="0">
                <a:solidFill>
                  <a:schemeClr val="tx1"/>
                </a:solidFill>
              </a:rPr>
              <a:t>de bünyelerinde </a:t>
            </a:r>
            <a:r>
              <a:rPr lang="tr-TR" dirty="0">
                <a:solidFill>
                  <a:schemeClr val="tx1"/>
                </a:solidFill>
              </a:rPr>
              <a:t>bulundurabilen tesislerdir. Oteller; bir, iki, üç, dört ve beş yıldızlı oteller </a:t>
            </a:r>
            <a:r>
              <a:rPr lang="tr-TR" dirty="0" smtClean="0">
                <a:solidFill>
                  <a:schemeClr val="tx1"/>
                </a:solidFill>
              </a:rPr>
              <a:t>olarak sınıflandırılır</a:t>
            </a:r>
            <a:r>
              <a:rPr lang="tr-TR" dirty="0">
                <a:solidFill>
                  <a:schemeClr val="tx1"/>
                </a:solidFill>
              </a:rPr>
              <a:t>. (https://</a:t>
            </a:r>
            <a:r>
              <a:rPr lang="tr-TR" dirty="0" smtClean="0">
                <a:solidFill>
                  <a:schemeClr val="tx1"/>
                </a:solidFill>
              </a:rPr>
              <a:t>www.mevzuat.gov.tr/MevzuatMetin/3.5.20058948.pdf)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8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2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algn="l"/>
            <a:r>
              <a:rPr lang="tr-TR" sz="2000" dirty="0">
                <a:solidFill>
                  <a:srgbClr val="C00000"/>
                </a:solidFill>
              </a:rPr>
              <a:t>-Konaklama işletmelerini etkileyen ve örgütlenme yapılarını belirleyen değişimler</a:t>
            </a:r>
            <a:r>
              <a:rPr lang="tr-TR" sz="2400" dirty="0">
                <a:solidFill>
                  <a:srgbClr val="C00000"/>
                </a:solidFill>
              </a:rPr>
              <a:t/>
            </a:r>
            <a:br>
              <a:rPr lang="tr-TR" sz="2400" dirty="0">
                <a:solidFill>
                  <a:srgbClr val="C00000"/>
                </a:solidFill>
              </a:rPr>
            </a:br>
            <a:endParaRPr lang="tr-TR" sz="2400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800" dirty="0" smtClean="0"/>
              <a:t>1-Demografik değişiklikler</a:t>
            </a:r>
          </a:p>
          <a:p>
            <a:pPr marL="0" indent="0">
              <a:buNone/>
            </a:pPr>
            <a:r>
              <a:rPr lang="tr-TR" sz="1800" dirty="0" smtClean="0"/>
              <a:t>2-Teknoloji</a:t>
            </a:r>
          </a:p>
          <a:p>
            <a:pPr marL="0" indent="0">
              <a:buNone/>
            </a:pPr>
            <a:r>
              <a:rPr lang="tr-TR" sz="1800" dirty="0" smtClean="0"/>
              <a:t>3-Seyahat uygulamalarındaki değişmeler (Seyahat sigortası, Yasal güvenceler vb.)</a:t>
            </a:r>
          </a:p>
          <a:p>
            <a:pPr marL="0" indent="0">
              <a:buNone/>
            </a:pPr>
            <a:r>
              <a:rPr lang="tr-TR" sz="1800" dirty="0" smtClean="0"/>
              <a:t>4-Sosyal medya ve mobil teknolojinin ayrılmaz bir bütün olması</a:t>
            </a:r>
          </a:p>
          <a:p>
            <a:pPr marL="0" indent="0">
              <a:buNone/>
            </a:pPr>
            <a:r>
              <a:rPr lang="tr-TR" sz="1800" dirty="0" smtClean="0"/>
              <a:t>5-Fotoğraf paylaşımı</a:t>
            </a:r>
          </a:p>
          <a:p>
            <a:pPr marL="0" indent="0">
              <a:buNone/>
            </a:pPr>
            <a:r>
              <a:rPr lang="tr-TR" sz="1800" dirty="0" smtClean="0"/>
              <a:t>6-Bireyler için seyahatin artan önemi</a:t>
            </a:r>
          </a:p>
          <a:p>
            <a:pPr marL="0" indent="0">
              <a:buNone/>
            </a:pPr>
            <a:r>
              <a:rPr lang="tr-TR" sz="1800" dirty="0" smtClean="0"/>
              <a:t>7-Doğaçlama videolar</a:t>
            </a:r>
          </a:p>
          <a:p>
            <a:pPr marL="0" indent="0">
              <a:buNone/>
            </a:pPr>
            <a:r>
              <a:rPr lang="tr-TR" sz="1800" dirty="0" smtClean="0"/>
              <a:t>8-Geleneksel pazarlama yerine içerik pazarlama</a:t>
            </a:r>
          </a:p>
          <a:p>
            <a:pPr marL="0" indent="0">
              <a:buNone/>
            </a:pPr>
            <a:r>
              <a:rPr lang="tr-TR" sz="1800" dirty="0" smtClean="0"/>
              <a:t>9-İşletmelerin web sayfalarına yeni bakış</a:t>
            </a:r>
          </a:p>
          <a:p>
            <a:pPr marL="0" indent="0">
              <a:buNone/>
            </a:pPr>
            <a:r>
              <a:rPr lang="tr-TR" sz="1800" dirty="0" smtClean="0"/>
              <a:t>10-Pazarda farklılaşma konsepti</a:t>
            </a:r>
          </a:p>
          <a:p>
            <a:pPr marL="0" indent="0">
              <a:buNone/>
            </a:pPr>
            <a:r>
              <a:rPr lang="tr-TR" sz="1800" dirty="0" smtClean="0"/>
              <a:t>İlaveten yeni oluşumlar;</a:t>
            </a:r>
          </a:p>
          <a:p>
            <a:pPr marL="0" indent="0">
              <a:buNone/>
            </a:pPr>
            <a:r>
              <a:rPr lang="tr-TR" sz="1800" dirty="0" smtClean="0"/>
              <a:t>1-Milenyum jenerasyonu (Binyıl Kuşağı): 18-34 yaş arası</a:t>
            </a:r>
          </a:p>
          <a:p>
            <a:pPr marL="0" indent="0">
              <a:buNone/>
            </a:pPr>
            <a:r>
              <a:rPr lang="tr-TR" sz="1800" dirty="0" smtClean="0"/>
              <a:t>2-Teknoloji patlaması</a:t>
            </a:r>
          </a:p>
          <a:p>
            <a:pPr marL="0" indent="0">
              <a:buNone/>
            </a:pPr>
            <a:r>
              <a:rPr lang="tr-TR" sz="1800" dirty="0" smtClean="0"/>
              <a:t>3-Uluslararası ziyaretçi akını</a:t>
            </a:r>
          </a:p>
          <a:p>
            <a:pPr marL="0" indent="0">
              <a:buNone/>
            </a:pPr>
            <a:r>
              <a:rPr lang="tr-TR" sz="1800" dirty="0" smtClean="0"/>
              <a:t>4-Sağlık ve esenliğe artan vurgu</a:t>
            </a:r>
          </a:p>
          <a:p>
            <a:pPr marL="0" indent="0">
              <a:buNone/>
            </a:pPr>
            <a:r>
              <a:rPr lang="tr-TR" sz="1800" dirty="0" smtClean="0"/>
              <a:t>5-Sorunsuz teknolojiye olan ihtiyaç</a:t>
            </a: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2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6-Sürdürülebilirlik (Ekolojik) kuralları</a:t>
            </a:r>
          </a:p>
          <a:p>
            <a:pPr marL="0" indent="0">
              <a:buNone/>
            </a:pPr>
            <a:r>
              <a:rPr lang="tr-TR" dirty="0"/>
              <a:t>7-Personel için yeni roller</a:t>
            </a:r>
          </a:p>
          <a:p>
            <a:pPr marL="0" indent="0">
              <a:buNone/>
            </a:pPr>
            <a:r>
              <a:rPr lang="tr-TR" dirty="0"/>
              <a:t>8-Destinasyonun (Turistik Bölge, varılacak olan yer) promosyonu (Özendirme)</a:t>
            </a:r>
          </a:p>
          <a:p>
            <a:pPr marL="0" indent="0">
              <a:buNone/>
            </a:pPr>
            <a:r>
              <a:rPr lang="tr-TR" dirty="0"/>
              <a:t>9-Gerçek zamanlı hasar kontrolü (İşletme çeşitli sosyal medya hesaplarından hemen şikayet edilebilir)</a:t>
            </a:r>
          </a:p>
          <a:p>
            <a:pPr marL="0" indent="0">
              <a:buNone/>
            </a:pPr>
            <a:r>
              <a:rPr lang="tr-TR" dirty="0"/>
              <a:t>10-Benzersiz </a:t>
            </a:r>
            <a:r>
              <a:rPr lang="tr-TR" dirty="0" smtClean="0"/>
              <a:t>avantajlar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Otel Organizasyon Yapısı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	</a:t>
            </a:r>
            <a:r>
              <a:rPr lang="tr-TR" dirty="0" smtClean="0"/>
              <a:t>Otel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smtClean="0"/>
              <a:t>işletmelerinin yapısı içinde bulunduğu küçük (mikro) ve büyük (makro) çevrenin </a:t>
            </a:r>
            <a:r>
              <a:rPr lang="tr-TR" dirty="0">
                <a:solidFill>
                  <a:srgbClr val="C00000"/>
                </a:solidFill>
              </a:rPr>
              <a:t>	</a:t>
            </a:r>
            <a:r>
              <a:rPr lang="tr-TR" dirty="0" smtClean="0">
                <a:solidFill>
                  <a:srgbClr val="C00000"/>
                </a:solidFill>
              </a:rPr>
              <a:t>bütün </a:t>
            </a:r>
            <a:r>
              <a:rPr lang="tr-TR" dirty="0" smtClean="0"/>
              <a:t>etkilerine açıktır ve bunlardan etkilenerek en uygun yapıyı bulmaya çalışılır.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6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981412"/>
              </p:ext>
            </p:extLst>
          </p:nvPr>
        </p:nvGraphicFramePr>
        <p:xfrm>
          <a:off x="251520" y="476672"/>
          <a:ext cx="8642350" cy="5976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683568" y="602128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Şekil 1: Bir otel organizasyonu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0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648187"/>
              </p:ext>
            </p:extLst>
          </p:nvPr>
        </p:nvGraphicFramePr>
        <p:xfrm>
          <a:off x="457200" y="404813"/>
          <a:ext cx="8229600" cy="604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611560" y="422108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Şekil 2: Büyük ölçekli otel işletmesi organizasyonu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6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ÖNBÜRO (FRONT OFFICE)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3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sz="4200" u="sng" dirty="0" smtClean="0">
                <a:solidFill>
                  <a:srgbClr val="FF0000"/>
                </a:solidFill>
              </a:rPr>
              <a:t>Tanım:</a:t>
            </a:r>
            <a:r>
              <a:rPr lang="tr-TR" sz="4200" u="sng" dirty="0"/>
              <a:t> </a:t>
            </a:r>
            <a:r>
              <a:rPr lang="tr-TR" sz="4200" dirty="0" smtClean="0"/>
              <a:t>Konuğun otel işletmesine giriş yapmadan önceki dönemden (rezervasyon, varış öncesi) başlayarak, otele girişi (</a:t>
            </a:r>
            <a:r>
              <a:rPr lang="tr-TR" sz="4200" dirty="0" err="1" smtClean="0"/>
              <a:t>check</a:t>
            </a:r>
            <a:r>
              <a:rPr lang="tr-TR" sz="4200" dirty="0" smtClean="0"/>
              <a:t>/in) ,konaklama süreci ve ayrılmasına (</a:t>
            </a:r>
            <a:r>
              <a:rPr lang="tr-TR" sz="4200" dirty="0" err="1" smtClean="0"/>
              <a:t>check</a:t>
            </a:r>
            <a:r>
              <a:rPr lang="tr-TR" sz="4200" dirty="0" smtClean="0"/>
              <a:t>/</a:t>
            </a:r>
            <a:r>
              <a:rPr lang="tr-TR" sz="4200" dirty="0" err="1" smtClean="0"/>
              <a:t>out</a:t>
            </a:r>
            <a:r>
              <a:rPr lang="tr-TR" sz="4200" dirty="0" smtClean="0"/>
              <a:t>) kadar geçen süre içinde konukla ilgili iş ve işlemlerin gerçekleştirildiği bölümdür.</a:t>
            </a:r>
          </a:p>
          <a:p>
            <a:pPr marL="0" indent="0">
              <a:buNone/>
            </a:pPr>
            <a:r>
              <a:rPr lang="tr-TR" sz="4200" dirty="0" smtClean="0"/>
              <a:t>	Otelin kontrol merkezi olup 24 saat misafir isteklerinin ele alındığı ve gereken hizmetin verildiği yerdir.</a:t>
            </a:r>
          </a:p>
          <a:p>
            <a:pPr marL="0" indent="0">
              <a:buNone/>
            </a:pPr>
            <a:r>
              <a:rPr lang="tr-TR" sz="4200" dirty="0"/>
              <a:t>	</a:t>
            </a:r>
            <a:r>
              <a:rPr lang="tr-TR" sz="4200" dirty="0" err="1" smtClean="0"/>
              <a:t>Önbüro</a:t>
            </a:r>
            <a:r>
              <a:rPr lang="tr-TR" sz="4200" dirty="0" smtClean="0"/>
              <a:t>, misafirlerin otel işletmesi hakkındaki ilk ve son izlenimlerini oluşturur.</a:t>
            </a:r>
          </a:p>
          <a:p>
            <a:pPr marL="0" indent="0">
              <a:buNone/>
            </a:pPr>
            <a:r>
              <a:rPr lang="tr-TR" sz="4200" dirty="0"/>
              <a:t>	</a:t>
            </a:r>
            <a:r>
              <a:rPr lang="tr-TR" sz="4200" dirty="0" err="1" smtClean="0"/>
              <a:t>Önbüro</a:t>
            </a:r>
            <a:r>
              <a:rPr lang="tr-TR" sz="4200" dirty="0" smtClean="0"/>
              <a:t> yönetim ile konuk servisleri arasında koordinasyonu sağlar. Ayrıca </a:t>
            </a:r>
            <a:r>
              <a:rPr lang="tr-TR" sz="4200" dirty="0" err="1" smtClean="0"/>
              <a:t>önbüro</a:t>
            </a:r>
            <a:r>
              <a:rPr lang="tr-TR" sz="4200" dirty="0" smtClean="0"/>
              <a:t> konuk ile arka ofis çalışmaları arasında iletişimi sağlayan geçiş noktasıdır. Otel işletmesinin beyni niteliğindedir.</a:t>
            </a:r>
          </a:p>
          <a:p>
            <a:pPr marL="0" indent="0">
              <a:buNone/>
            </a:pPr>
            <a:r>
              <a:rPr lang="tr-TR" sz="4200" dirty="0"/>
              <a:t>	</a:t>
            </a:r>
            <a:r>
              <a:rPr lang="tr-TR" sz="4200" dirty="0" err="1" smtClean="0"/>
              <a:t>Önbüro</a:t>
            </a:r>
            <a:r>
              <a:rPr lang="tr-TR" sz="4200" dirty="0" smtClean="0"/>
              <a:t> imaj oluşturma , halkla ilişkiler ve satış açısından son derece önemlidir.</a:t>
            </a:r>
          </a:p>
          <a:p>
            <a:pPr marL="0" indent="0">
              <a:buNone/>
            </a:pPr>
            <a:r>
              <a:rPr lang="tr-TR" sz="4200" dirty="0"/>
              <a:t>	</a:t>
            </a:r>
            <a:r>
              <a:rPr lang="tr-TR" sz="4200" dirty="0" smtClean="0"/>
              <a:t>Genelde binanın girişinde holde yer alır. Mimari özellikleri, donanımı ve tefrişatı oldukça önem arz eder. Otelin bütün giriş çıkışlarını, merdivenlerini asansörlerini görecek hakim bir noktada olması gerekir.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1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tr-TR" dirty="0" err="1" smtClean="0">
                <a:solidFill>
                  <a:srgbClr val="C00000"/>
                </a:solidFill>
              </a:rPr>
              <a:t>Önbüro</a:t>
            </a:r>
            <a:r>
              <a:rPr lang="tr-TR" dirty="0" smtClean="0">
                <a:solidFill>
                  <a:srgbClr val="C00000"/>
                </a:solidFill>
              </a:rPr>
              <a:t> Operasyonları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11" name="İçerik Yer Tutucusu 10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u="sng" dirty="0" smtClean="0"/>
              <a:t>*</a:t>
            </a:r>
            <a:r>
              <a:rPr lang="tr-TR" u="sng" dirty="0" err="1" smtClean="0"/>
              <a:t>Önbüro</a:t>
            </a:r>
            <a:r>
              <a:rPr lang="tr-TR" u="sng" dirty="0" smtClean="0"/>
              <a:t> birimleri</a:t>
            </a:r>
          </a:p>
          <a:p>
            <a:pPr marL="0" indent="0">
              <a:buNone/>
            </a:pPr>
            <a:r>
              <a:rPr lang="tr-TR" dirty="0" smtClean="0"/>
              <a:t>Resepsiyon</a:t>
            </a:r>
          </a:p>
          <a:p>
            <a:pPr marL="0" indent="0">
              <a:buNone/>
            </a:pPr>
            <a:r>
              <a:rPr lang="tr-TR" dirty="0" smtClean="0"/>
              <a:t>Rezervasyon</a:t>
            </a:r>
          </a:p>
          <a:p>
            <a:pPr marL="0" indent="0">
              <a:buNone/>
            </a:pPr>
            <a:r>
              <a:rPr lang="tr-TR" dirty="0" smtClean="0"/>
              <a:t>Santral</a:t>
            </a:r>
          </a:p>
          <a:p>
            <a:pPr marL="0" indent="0">
              <a:buNone/>
            </a:pPr>
            <a:r>
              <a:rPr lang="tr-TR" dirty="0" smtClean="0"/>
              <a:t>Kasiyer</a:t>
            </a:r>
          </a:p>
          <a:p>
            <a:pPr marL="0" indent="0">
              <a:buNone/>
            </a:pPr>
            <a:r>
              <a:rPr lang="tr-TR" dirty="0" err="1" smtClean="0"/>
              <a:t>Concierge</a:t>
            </a:r>
            <a:endParaRPr lang="tr-TR" dirty="0" smtClean="0"/>
          </a:p>
          <a:p>
            <a:pPr marL="0" indent="0">
              <a:buNone/>
            </a:pPr>
            <a:r>
              <a:rPr lang="tr-TR" u="sng" dirty="0" smtClean="0"/>
              <a:t>*Misafir döngüsü</a:t>
            </a:r>
          </a:p>
          <a:p>
            <a:pPr marL="0" indent="0">
              <a:buNone/>
            </a:pPr>
            <a:r>
              <a:rPr lang="tr-TR" dirty="0" smtClean="0"/>
              <a:t>Varış öncesi (</a:t>
            </a:r>
            <a:r>
              <a:rPr lang="tr-TR" dirty="0" err="1" smtClean="0"/>
              <a:t>pre-arrival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Varış (</a:t>
            </a:r>
            <a:r>
              <a:rPr lang="tr-TR" dirty="0" err="1" smtClean="0"/>
              <a:t>arrival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Konaklama (</a:t>
            </a:r>
            <a:r>
              <a:rPr lang="tr-TR" dirty="0" err="1" smtClean="0"/>
              <a:t>occupancy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Ayrılış (</a:t>
            </a:r>
            <a:r>
              <a:rPr lang="tr-TR" dirty="0" err="1" smtClean="0"/>
              <a:t>departure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u="sng" dirty="0" smtClean="0"/>
              <a:t>*İletişim merkezi (</a:t>
            </a:r>
            <a:r>
              <a:rPr lang="tr-TR" u="sng" dirty="0" err="1" smtClean="0"/>
              <a:t>communication</a:t>
            </a:r>
            <a:r>
              <a:rPr lang="tr-TR" u="sng" dirty="0" smtClean="0"/>
              <a:t> </a:t>
            </a:r>
            <a:r>
              <a:rPr lang="tr-TR" u="sng" dirty="0" err="1" smtClean="0"/>
              <a:t>hub</a:t>
            </a:r>
            <a:r>
              <a:rPr lang="tr-TR" u="sng" dirty="0" smtClean="0"/>
              <a:t>)</a:t>
            </a:r>
          </a:p>
          <a:p>
            <a:pPr marL="0" indent="0">
              <a:buNone/>
            </a:pPr>
            <a:r>
              <a:rPr lang="tr-TR" u="sng" dirty="0" smtClean="0"/>
              <a:t>*Departman ilişkileri (</a:t>
            </a:r>
            <a:r>
              <a:rPr lang="tr-TR" u="sng" dirty="0" err="1" smtClean="0"/>
              <a:t>departmental</a:t>
            </a:r>
            <a:r>
              <a:rPr lang="tr-TR" u="sng" dirty="0" smtClean="0"/>
              <a:t> </a:t>
            </a:r>
            <a:r>
              <a:rPr lang="tr-TR" u="sng" dirty="0" err="1" smtClean="0"/>
              <a:t>liasion</a:t>
            </a:r>
            <a:r>
              <a:rPr lang="tr-TR" u="sng" dirty="0" smtClean="0"/>
              <a:t>)</a:t>
            </a:r>
          </a:p>
          <a:p>
            <a:pPr marL="0" indent="0">
              <a:buNone/>
            </a:pPr>
            <a:r>
              <a:rPr lang="tr-TR" u="sng" dirty="0" smtClean="0"/>
              <a:t>*Paket program (</a:t>
            </a:r>
            <a:r>
              <a:rPr lang="tr-TR" u="sng" dirty="0" err="1" smtClean="0"/>
              <a:t>property</a:t>
            </a:r>
            <a:r>
              <a:rPr lang="tr-TR" u="sng" dirty="0" smtClean="0"/>
              <a:t> </a:t>
            </a:r>
            <a:r>
              <a:rPr lang="tr-TR" u="sng" dirty="0" err="1" smtClean="0"/>
              <a:t>management</a:t>
            </a:r>
            <a:r>
              <a:rPr lang="tr-TR" u="sng" dirty="0" smtClean="0"/>
              <a:t> </a:t>
            </a:r>
            <a:r>
              <a:rPr lang="tr-TR" u="sng" dirty="0" err="1" smtClean="0"/>
              <a:t>system</a:t>
            </a:r>
            <a:r>
              <a:rPr lang="tr-TR" u="sng" dirty="0" smtClean="0"/>
              <a:t>)</a:t>
            </a:r>
          </a:p>
          <a:p>
            <a:pPr marL="0" indent="0">
              <a:buNone/>
            </a:pPr>
            <a:r>
              <a:rPr lang="tr-TR" u="sng" dirty="0" smtClean="0"/>
              <a:t>*Pazar bölümleme (market </a:t>
            </a:r>
            <a:r>
              <a:rPr lang="tr-TR" u="sng" dirty="0" err="1" smtClean="0"/>
              <a:t>segmentation</a:t>
            </a:r>
            <a:r>
              <a:rPr lang="tr-TR" u="sng" dirty="0" smtClean="0"/>
              <a:t>)</a:t>
            </a:r>
            <a:endParaRPr lang="tr-TR" u="sng" dirty="0"/>
          </a:p>
        </p:txBody>
      </p:sp>
      <p:pic>
        <p:nvPicPr>
          <p:cNvPr id="3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7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/>
            <a:r>
              <a:rPr lang="tr-TR" dirty="0" err="1" smtClean="0">
                <a:solidFill>
                  <a:srgbClr val="C00000"/>
                </a:solidFill>
              </a:rPr>
              <a:t>Önbüronun</a:t>
            </a:r>
            <a:r>
              <a:rPr lang="tr-TR" dirty="0" smtClean="0">
                <a:solidFill>
                  <a:srgbClr val="C00000"/>
                </a:solidFill>
              </a:rPr>
              <a:t> Görevleri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/>
              <a:t>*Rezervasyonların kurallara uygun alınması, depozitoların takip edilmesi,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*Konukların karşılanması</a:t>
            </a:r>
          </a:p>
          <a:p>
            <a:pPr marL="0" indent="0">
              <a:buNone/>
            </a:pPr>
            <a:r>
              <a:rPr lang="tr-TR" dirty="0" smtClean="0"/>
              <a:t>*Misafirin </a:t>
            </a:r>
            <a:r>
              <a:rPr lang="tr-TR" dirty="0"/>
              <a:t>istekleri doğrultusunda oda satışını gerçekleştirmek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*Konuk listelerinin kontrol edilip çok önemli konukları (VIP) belirlemek , onlar için oda tespit etmek,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*</a:t>
            </a:r>
            <a:r>
              <a:rPr lang="tr-TR" dirty="0" smtClean="0"/>
              <a:t>Misafirlere </a:t>
            </a:r>
            <a:r>
              <a:rPr lang="tr-TR" dirty="0"/>
              <a:t>ait tüm formların eksiksiz </a:t>
            </a:r>
            <a:r>
              <a:rPr lang="tr-TR" dirty="0" smtClean="0"/>
              <a:t>ve zamanında doldurulmasını </a:t>
            </a:r>
            <a:r>
              <a:rPr lang="tr-TR" dirty="0"/>
              <a:t>sağlamak, </a:t>
            </a:r>
            <a:r>
              <a:rPr lang="tr-TR" dirty="0" smtClean="0"/>
              <a:t>misafirlere verilen </a:t>
            </a:r>
            <a:r>
              <a:rPr lang="tr-TR" dirty="0"/>
              <a:t>hizmetlerin ve misafir ile ilgili kayıtların takibini yapmak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*Günlük , haftalık, aylık ve yıllık liste ve raporların düzenlenmesi,</a:t>
            </a:r>
          </a:p>
          <a:p>
            <a:pPr marL="0" indent="0">
              <a:buNone/>
            </a:pPr>
            <a:r>
              <a:rPr lang="tr-TR" dirty="0"/>
              <a:t>*</a:t>
            </a:r>
            <a:r>
              <a:rPr lang="tr-TR" dirty="0" smtClean="0"/>
              <a:t> </a:t>
            </a:r>
            <a:r>
              <a:rPr lang="tr-TR" dirty="0"/>
              <a:t>Misafir hesaplarının </a:t>
            </a:r>
            <a:r>
              <a:rPr lang="tr-TR" dirty="0" smtClean="0"/>
              <a:t>(</a:t>
            </a:r>
            <a:r>
              <a:rPr lang="tr-TR" dirty="0" err="1" smtClean="0"/>
              <a:t>folio</a:t>
            </a:r>
            <a:r>
              <a:rPr lang="tr-TR" dirty="0" smtClean="0"/>
              <a:t>) düzenli </a:t>
            </a:r>
            <a:r>
              <a:rPr lang="tr-TR" dirty="0"/>
              <a:t>olarak tutulmasını ve eksiksiz ödenmesini</a:t>
            </a:r>
          </a:p>
          <a:p>
            <a:pPr marL="0" indent="0">
              <a:buNone/>
            </a:pPr>
            <a:r>
              <a:rPr lang="tr-TR" dirty="0"/>
              <a:t>sağlamak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/>
              <a:t>*Misafire gelen mektup</a:t>
            </a:r>
            <a:r>
              <a:rPr lang="tr-TR" dirty="0" smtClean="0"/>
              <a:t>, mesaj, </a:t>
            </a:r>
            <a:r>
              <a:rPr lang="tr-TR" dirty="0"/>
              <a:t>paket, vb. teslim almak ve zamanında teslim etmek,</a:t>
            </a:r>
          </a:p>
          <a:p>
            <a:pPr marL="0" indent="0">
              <a:buNone/>
            </a:pPr>
            <a:r>
              <a:rPr lang="tr-TR" dirty="0" smtClean="0"/>
              <a:t>* </a:t>
            </a:r>
            <a:r>
              <a:rPr lang="tr-TR" dirty="0"/>
              <a:t>Odalarla ilgili her türlü bilgiyi eksiksiz ve zamanında elde etmek,</a:t>
            </a:r>
          </a:p>
          <a:p>
            <a:pPr marL="0" indent="0">
              <a:buNone/>
            </a:pPr>
            <a:r>
              <a:rPr lang="tr-TR" dirty="0"/>
              <a:t>*</a:t>
            </a:r>
            <a:r>
              <a:rPr lang="tr-TR" dirty="0" smtClean="0"/>
              <a:t>Misafire </a:t>
            </a:r>
            <a:r>
              <a:rPr lang="tr-TR" dirty="0"/>
              <a:t>işletme ve çevresi ile ilgili her türlü bilgiyi vermek,</a:t>
            </a:r>
          </a:p>
          <a:p>
            <a:pPr marL="0" indent="0">
              <a:buNone/>
            </a:pPr>
            <a:r>
              <a:rPr lang="tr-TR" dirty="0" smtClean="0"/>
              <a:t>* </a:t>
            </a:r>
            <a:r>
              <a:rPr lang="tr-TR" dirty="0"/>
              <a:t>Misafir sorunlarıyla ilgilenmek, sorunları çözüme kavuşturarak misafirin</a:t>
            </a:r>
          </a:p>
          <a:p>
            <a:pPr marL="0" indent="0">
              <a:buNone/>
            </a:pPr>
            <a:r>
              <a:rPr lang="tr-TR" dirty="0"/>
              <a:t>tesisten memnun ayrılmasını sağlamak, (En temel ilke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1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9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/>
              <a:t>* Misafirin bagajlarının giriş-çıkış kayıtları yapılarak bagajlarını  odalarına çıkarmak ve  indirmek , araçlarını otoparka park etmek,</a:t>
            </a:r>
          </a:p>
          <a:p>
            <a:pPr marL="0" indent="0">
              <a:buNone/>
            </a:pPr>
            <a:r>
              <a:rPr lang="tr-TR" dirty="0" smtClean="0"/>
              <a:t>*Konukların iletişim araçlarıyla görüşmelerinin sağlanması,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/>
              <a:t>Misafirin döviz işlemlerini </a:t>
            </a:r>
            <a:r>
              <a:rPr lang="tr-TR" dirty="0" smtClean="0"/>
              <a:t>gerçekleştirmek,</a:t>
            </a:r>
          </a:p>
          <a:p>
            <a:pPr marL="0" indent="0">
              <a:buNone/>
            </a:pPr>
            <a:r>
              <a:rPr lang="tr-TR" dirty="0"/>
              <a:t>*Misafir memnuniyetinin arttırılması için; misafir istek ve şikayetlerini </a:t>
            </a:r>
            <a:r>
              <a:rPr lang="tr-TR" dirty="0" smtClean="0"/>
              <a:t>diğer departmanlara </a:t>
            </a:r>
            <a:r>
              <a:rPr lang="tr-TR" dirty="0"/>
              <a:t>da bildirmek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*VIP konuk ve kredili konuklar adına her türlü ödemenin yapılması (</a:t>
            </a:r>
            <a:r>
              <a:rPr lang="tr-TR" dirty="0" err="1" smtClean="0"/>
              <a:t>paid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r>
              <a:rPr lang="tr-TR" dirty="0" smtClean="0"/>
              <a:t>), VIP konuk odalarına özel emir formlarıyla ikramların gönderilmesi ve takibinin </a:t>
            </a:r>
            <a:r>
              <a:rPr lang="tr-TR" dirty="0"/>
              <a:t>yapılması, Misafir odalarına meyve sepeti, şampanya, çiçek, vb. </a:t>
            </a:r>
            <a:r>
              <a:rPr lang="tr-TR" dirty="0" smtClean="0"/>
              <a:t>ikramların gönderilmesini </a:t>
            </a:r>
            <a:r>
              <a:rPr lang="tr-TR" dirty="0"/>
              <a:t>sağlamak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*Konukların emanetlerinin korunması ve tekrar geri verilmesi,</a:t>
            </a:r>
          </a:p>
          <a:p>
            <a:pPr marL="0" indent="0">
              <a:buNone/>
            </a:pPr>
            <a:r>
              <a:rPr lang="tr-TR" dirty="0" smtClean="0"/>
              <a:t>*Otelin </a:t>
            </a:r>
            <a:r>
              <a:rPr lang="tr-TR" dirty="0"/>
              <a:t>kapasitesine ve doluluk oranına göre oda satış politikalarını </a:t>
            </a:r>
            <a:r>
              <a:rPr lang="tr-TR" dirty="0" smtClean="0"/>
              <a:t>tespit etmek </a:t>
            </a:r>
            <a:r>
              <a:rPr lang="tr-TR" dirty="0"/>
              <a:t>ve uygulamak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*Yıllık bütçe çalışmalarının yapılması,</a:t>
            </a:r>
          </a:p>
          <a:p>
            <a:pPr marL="0" indent="0">
              <a:buNone/>
            </a:pPr>
            <a:r>
              <a:rPr lang="tr-TR" dirty="0"/>
              <a:t>*Oda anahtarlarının sürekli kontrolünü yapmak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Önbüro</a:t>
            </a:r>
            <a:r>
              <a:rPr lang="tr-TR" dirty="0" smtClean="0"/>
              <a:t> personelinin uyumlu ve sistemli bir şekilde çalışmasının sağlanması,</a:t>
            </a:r>
          </a:p>
          <a:p>
            <a:pPr marL="0" indent="0">
              <a:buNone/>
            </a:pPr>
            <a:r>
              <a:rPr lang="tr-TR" dirty="0" smtClean="0"/>
              <a:t>*Konukların iyi izlenimle otelden ayrılmasının sağlanması.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3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err="1" smtClean="0"/>
              <a:t>Önbüronun</a:t>
            </a:r>
            <a:r>
              <a:rPr lang="tr-TR" dirty="0" smtClean="0"/>
              <a:t> 3 temel görevi;</a:t>
            </a:r>
          </a:p>
          <a:p>
            <a:pPr marL="0" indent="0">
              <a:buNone/>
            </a:pPr>
            <a:r>
              <a:rPr lang="tr-TR" dirty="0" smtClean="0"/>
              <a:t>1-Oda satışları yapmak,</a:t>
            </a:r>
          </a:p>
          <a:p>
            <a:pPr marL="0" indent="0">
              <a:buNone/>
            </a:pPr>
            <a:r>
              <a:rPr lang="tr-TR" dirty="0" smtClean="0"/>
              <a:t>2-Resepsiyon hizmetleri sunmak,</a:t>
            </a:r>
          </a:p>
          <a:p>
            <a:pPr marL="0" indent="0">
              <a:buNone/>
            </a:pPr>
            <a:r>
              <a:rPr lang="tr-TR" dirty="0" smtClean="0"/>
              <a:t>3-Hesap ve belge kayıtlarının düzenli tutulması, hesapların tahsil edilmesi.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ÖNBÜRO ORGANİZASYONU</a:t>
            </a:r>
          </a:p>
          <a:p>
            <a:pPr marL="0" indent="0">
              <a:buNone/>
            </a:pPr>
            <a:r>
              <a:rPr lang="tr-TR" dirty="0" smtClean="0"/>
              <a:t>Otel işletmelerinde </a:t>
            </a:r>
            <a:r>
              <a:rPr lang="tr-TR" dirty="0" err="1" smtClean="0"/>
              <a:t>önbüro</a:t>
            </a:r>
            <a:r>
              <a:rPr lang="tr-TR" dirty="0" smtClean="0"/>
              <a:t> departmanının kabul görmüş örnek bir organizasyon şeması yoktur.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Temel Örgütlenme İlkeleri;</a:t>
            </a:r>
          </a:p>
          <a:p>
            <a:pPr marL="0" indent="0">
              <a:buNone/>
            </a:pPr>
            <a:r>
              <a:rPr lang="tr-TR" dirty="0" smtClean="0"/>
              <a:t>*Amaç ilkesi,</a:t>
            </a:r>
          </a:p>
          <a:p>
            <a:pPr marL="0" indent="0">
              <a:buNone/>
            </a:pPr>
            <a:r>
              <a:rPr lang="tr-TR" dirty="0" smtClean="0"/>
              <a:t>*İşbölümü ve uzmanlık ilkesi</a:t>
            </a:r>
          </a:p>
          <a:p>
            <a:pPr marL="0" indent="0">
              <a:buNone/>
            </a:pPr>
            <a:r>
              <a:rPr lang="tr-TR" dirty="0" smtClean="0"/>
              <a:t>*Yetki ve sorumluluk ilkesi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Değişebilirlik</a:t>
            </a:r>
            <a:r>
              <a:rPr lang="tr-TR" dirty="0" smtClean="0"/>
              <a:t> ilkesi</a:t>
            </a:r>
          </a:p>
          <a:p>
            <a:pPr marL="0" indent="0">
              <a:buNone/>
            </a:pPr>
            <a:r>
              <a:rPr lang="tr-TR" dirty="0" smtClean="0"/>
              <a:t>*Verimlilik ilkesi</a:t>
            </a:r>
          </a:p>
          <a:p>
            <a:pPr marL="0" indent="0">
              <a:buNone/>
            </a:pPr>
            <a:r>
              <a:rPr lang="tr-TR" dirty="0" smtClean="0"/>
              <a:t>*Merkezileşme ve merkezileşmeme ilkesi</a:t>
            </a:r>
          </a:p>
          <a:p>
            <a:pPr marL="0" indent="0">
              <a:buNone/>
            </a:pPr>
            <a:r>
              <a:rPr lang="tr-TR" dirty="0" smtClean="0"/>
              <a:t>*Bölümler oluşturma ilkesi</a:t>
            </a:r>
          </a:p>
          <a:p>
            <a:pPr marL="0" indent="0">
              <a:buNone/>
            </a:pPr>
            <a:r>
              <a:rPr lang="tr-TR" dirty="0" smtClean="0"/>
              <a:t>*Haberleşme ilkesi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Formalleşme</a:t>
            </a:r>
            <a:r>
              <a:rPr lang="tr-TR" dirty="0" smtClean="0"/>
              <a:t> ilkesi (Biçimsellik)</a:t>
            </a:r>
          </a:p>
          <a:p>
            <a:pPr marL="0" indent="0">
              <a:buNone/>
            </a:pPr>
            <a:r>
              <a:rPr lang="tr-TR" dirty="0" smtClean="0"/>
              <a:t>*Yönetim birliği ilkesi</a:t>
            </a:r>
          </a:p>
          <a:p>
            <a:pPr marL="0" indent="0">
              <a:buNone/>
            </a:pPr>
            <a:r>
              <a:rPr lang="tr-TR" dirty="0" smtClean="0"/>
              <a:t>*Kontrol alanı ilkesi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6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5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366992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611560" y="4437112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Şekil 3: </a:t>
            </a:r>
            <a:r>
              <a:rPr lang="tr-TR" dirty="0" err="1" smtClean="0"/>
              <a:t>Önbüro</a:t>
            </a:r>
            <a:r>
              <a:rPr lang="tr-TR" dirty="0" smtClean="0"/>
              <a:t> organizasyon şeması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619098" y="4785337"/>
            <a:ext cx="79928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Not : Bazı otel işletmelerinde ön kasa elemanı muhasebenin bazı otel işletmelerinde ise </a:t>
            </a:r>
            <a:r>
              <a:rPr lang="tr-TR" sz="1600" dirty="0" err="1" smtClean="0"/>
              <a:t>önbüronun</a:t>
            </a:r>
            <a:r>
              <a:rPr lang="tr-TR" sz="1600" dirty="0" smtClean="0"/>
              <a:t> elemanı olabilir ama çalışma alanı </a:t>
            </a:r>
            <a:r>
              <a:rPr lang="tr-TR" sz="1600" dirty="0" err="1" smtClean="0"/>
              <a:t>önbürodur</a:t>
            </a:r>
            <a:r>
              <a:rPr lang="tr-TR" sz="1600" dirty="0" smtClean="0"/>
              <a:t>. </a:t>
            </a:r>
          </a:p>
          <a:p>
            <a:r>
              <a:rPr lang="tr-TR" sz="1600" dirty="0"/>
              <a:t>Not: Otel işletmelerinde odalar bölümü yönetimi (</a:t>
            </a:r>
            <a:r>
              <a:rPr lang="tr-TR" sz="1600" dirty="0" err="1"/>
              <a:t>Room</a:t>
            </a:r>
            <a:r>
              <a:rPr lang="tr-TR" sz="1600" dirty="0"/>
              <a:t> </a:t>
            </a:r>
            <a:r>
              <a:rPr lang="tr-TR" sz="1600" dirty="0" err="1"/>
              <a:t>division</a:t>
            </a:r>
            <a:r>
              <a:rPr lang="tr-TR" sz="1600" dirty="0"/>
              <a:t>) veya konaklama bölümü var ise;</a:t>
            </a:r>
          </a:p>
          <a:p>
            <a:r>
              <a:rPr lang="tr-TR" sz="1600" dirty="0"/>
              <a:t>1-Önbüro</a:t>
            </a:r>
          </a:p>
          <a:p>
            <a:r>
              <a:rPr lang="tr-TR" sz="1600" dirty="0"/>
              <a:t>2-Kat Hizmetleri bu bölümün alt birimleri olurlar.</a:t>
            </a:r>
          </a:p>
          <a:p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2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632320"/>
              </p:ext>
            </p:extLst>
          </p:nvPr>
        </p:nvGraphicFramePr>
        <p:xfrm>
          <a:off x="107504" y="260648"/>
          <a:ext cx="903649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179512" y="6021288"/>
            <a:ext cx="8856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Şekil 4: </a:t>
            </a:r>
            <a:r>
              <a:rPr lang="tr-TR" sz="1400" dirty="0" err="1" smtClean="0"/>
              <a:t>Önbüro</a:t>
            </a:r>
            <a:r>
              <a:rPr lang="tr-TR" sz="1400" dirty="0" smtClean="0"/>
              <a:t> Organizasyonu</a:t>
            </a:r>
          </a:p>
          <a:p>
            <a:r>
              <a:rPr lang="tr-TR" sz="1400" dirty="0" err="1" smtClean="0"/>
              <a:t>Not:Bazı</a:t>
            </a:r>
            <a:r>
              <a:rPr lang="tr-TR" sz="1400" dirty="0" smtClean="0"/>
              <a:t> otellerde gece işlemcisi ve santral </a:t>
            </a:r>
            <a:r>
              <a:rPr lang="tr-TR" sz="1400" dirty="0" err="1" smtClean="0"/>
              <a:t>önbüronun</a:t>
            </a:r>
            <a:r>
              <a:rPr lang="tr-TR" sz="1400" dirty="0" smtClean="0"/>
              <a:t> alt birimi olarak kabul edilir. Eğer oda servisi yoksa gece komisi de </a:t>
            </a:r>
            <a:r>
              <a:rPr lang="tr-TR" sz="1400" dirty="0" err="1" smtClean="0"/>
              <a:t>concierge</a:t>
            </a:r>
            <a:r>
              <a:rPr lang="tr-TR" sz="1400" dirty="0" smtClean="0"/>
              <a:t> bölümünde çalışır. </a:t>
            </a:r>
            <a:endParaRPr lang="tr-TR" sz="1400" dirty="0"/>
          </a:p>
        </p:txBody>
      </p:sp>
      <p:pic>
        <p:nvPicPr>
          <p:cNvPr id="3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3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/>
          <a:lstStyle/>
          <a:p>
            <a:pPr marL="0" indent="0" algn="ctr">
              <a:buNone/>
            </a:pPr>
            <a:r>
              <a:rPr lang="tr-TR" sz="1800" dirty="0" smtClean="0"/>
              <a:t>Misafir Döngüsü</a:t>
            </a:r>
          </a:p>
          <a:p>
            <a:pPr marL="0" indent="0" algn="ctr">
              <a:buNone/>
            </a:pP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422876618"/>
              </p:ext>
            </p:extLst>
          </p:nvPr>
        </p:nvGraphicFramePr>
        <p:xfrm>
          <a:off x="1583668" y="620688"/>
          <a:ext cx="604867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575815" y="4221088"/>
            <a:ext cx="7992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*Lobi</a:t>
            </a:r>
          </a:p>
          <a:p>
            <a:r>
              <a:rPr lang="tr-TR" sz="1400" dirty="0"/>
              <a:t>*Varış öncesi aşama</a:t>
            </a:r>
          </a:p>
          <a:p>
            <a:r>
              <a:rPr lang="tr-TR" sz="1400" dirty="0"/>
              <a:t>*Varış aşaması</a:t>
            </a:r>
          </a:p>
          <a:p>
            <a:r>
              <a:rPr lang="tr-TR" sz="1400" dirty="0"/>
              <a:t>*Konaklama aşaması</a:t>
            </a:r>
          </a:p>
          <a:p>
            <a:r>
              <a:rPr lang="tr-TR" sz="1400" dirty="0"/>
              <a:t>*Ayrılış aşaması</a:t>
            </a:r>
          </a:p>
          <a:p>
            <a:r>
              <a:rPr lang="tr-TR" sz="1400" dirty="0"/>
              <a:t>*Ayrılış sonrası aşaması</a:t>
            </a:r>
          </a:p>
          <a:p>
            <a:r>
              <a:rPr lang="tr-TR" sz="1400" dirty="0" smtClean="0"/>
              <a:t>*Bagaj bırakma işlemi (</a:t>
            </a:r>
            <a:r>
              <a:rPr lang="tr-TR" sz="1400" dirty="0" err="1" smtClean="0"/>
              <a:t>left</a:t>
            </a:r>
            <a:r>
              <a:rPr lang="tr-TR" sz="1400" dirty="0" smtClean="0"/>
              <a:t> </a:t>
            </a:r>
            <a:r>
              <a:rPr lang="tr-TR" sz="1400" dirty="0" err="1" smtClean="0"/>
              <a:t>luggage</a:t>
            </a:r>
            <a:r>
              <a:rPr lang="tr-TR" sz="1400" dirty="0" smtClean="0"/>
              <a:t> </a:t>
            </a:r>
            <a:r>
              <a:rPr lang="tr-TR" sz="1400" dirty="0" err="1" smtClean="0"/>
              <a:t>procedure</a:t>
            </a:r>
            <a:r>
              <a:rPr lang="tr-TR" sz="1400" dirty="0" smtClean="0"/>
              <a:t>)</a:t>
            </a:r>
          </a:p>
          <a:p>
            <a:r>
              <a:rPr lang="tr-TR" sz="1400" dirty="0" smtClean="0"/>
              <a:t>*Emanet kasaları (</a:t>
            </a:r>
            <a:r>
              <a:rPr lang="tr-TR" sz="1400" dirty="0" err="1" smtClean="0"/>
              <a:t>Safe</a:t>
            </a:r>
            <a:r>
              <a:rPr lang="tr-TR" sz="1400" dirty="0" smtClean="0"/>
              <a:t> </a:t>
            </a:r>
            <a:r>
              <a:rPr lang="tr-TR" sz="1400" dirty="0" err="1" smtClean="0"/>
              <a:t>deposit</a:t>
            </a:r>
            <a:r>
              <a:rPr lang="tr-TR" sz="1400" dirty="0" smtClean="0"/>
              <a:t> </a:t>
            </a:r>
            <a:r>
              <a:rPr lang="tr-TR" sz="1400" dirty="0" err="1" smtClean="0"/>
              <a:t>facility</a:t>
            </a:r>
            <a:r>
              <a:rPr lang="tr-TR" sz="1400" dirty="0" smtClean="0"/>
              <a:t>)</a:t>
            </a:r>
          </a:p>
          <a:p>
            <a:r>
              <a:rPr lang="tr-TR" sz="1400" dirty="0" smtClean="0"/>
              <a:t>*Misafir posta mesaj işlemleri</a:t>
            </a:r>
          </a:p>
          <a:p>
            <a:r>
              <a:rPr lang="tr-TR" sz="1400" dirty="0" smtClean="0"/>
              <a:t>*Uyandırma prosedürü</a:t>
            </a:r>
            <a:endParaRPr lang="tr-TR" sz="1400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8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tr-TR" sz="2800" u="sng" dirty="0" err="1" smtClean="0">
                <a:solidFill>
                  <a:srgbClr val="FF0000"/>
                </a:solidFill>
              </a:rPr>
              <a:t>Önbüro</a:t>
            </a:r>
            <a:r>
              <a:rPr lang="tr-TR" sz="2800" u="sng" dirty="0" smtClean="0">
                <a:solidFill>
                  <a:srgbClr val="FF0000"/>
                </a:solidFill>
              </a:rPr>
              <a:t> personelinin görev ve sorumlulukları</a:t>
            </a:r>
            <a:endParaRPr lang="tr-TR" sz="2800" u="sng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55000" lnSpcReduction="20000"/>
          </a:bodyPr>
          <a:lstStyle/>
          <a:p>
            <a:r>
              <a:rPr lang="tr-TR" dirty="0" err="1" smtClean="0"/>
              <a:t>Önbüro</a:t>
            </a:r>
            <a:r>
              <a:rPr lang="tr-TR" dirty="0" smtClean="0"/>
              <a:t> müdürü (</a:t>
            </a:r>
            <a:r>
              <a:rPr lang="tr-TR" dirty="0" err="1" smtClean="0"/>
              <a:t>front</a:t>
            </a:r>
            <a:r>
              <a:rPr lang="tr-TR" dirty="0" smtClean="0"/>
              <a:t> </a:t>
            </a:r>
            <a:r>
              <a:rPr lang="tr-TR" dirty="0" err="1" smtClean="0"/>
              <a:t>office</a:t>
            </a:r>
            <a:r>
              <a:rPr lang="tr-TR" dirty="0" smtClean="0"/>
              <a:t> </a:t>
            </a:r>
            <a:r>
              <a:rPr lang="tr-TR" dirty="0" err="1" smtClean="0"/>
              <a:t>manager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Önbüro</a:t>
            </a:r>
            <a:r>
              <a:rPr lang="tr-TR" dirty="0" smtClean="0"/>
              <a:t> müdür yardımcısı (</a:t>
            </a:r>
            <a:r>
              <a:rPr lang="tr-TR" dirty="0" err="1" smtClean="0"/>
              <a:t>assistant</a:t>
            </a:r>
            <a:r>
              <a:rPr lang="tr-TR" dirty="0" smtClean="0"/>
              <a:t> </a:t>
            </a:r>
            <a:r>
              <a:rPr lang="tr-TR" dirty="0" err="1" smtClean="0"/>
              <a:t>front</a:t>
            </a:r>
            <a:r>
              <a:rPr lang="tr-TR" dirty="0" smtClean="0"/>
              <a:t> </a:t>
            </a:r>
            <a:r>
              <a:rPr lang="tr-TR" dirty="0" err="1" smtClean="0"/>
              <a:t>office</a:t>
            </a:r>
            <a:r>
              <a:rPr lang="tr-TR" dirty="0" smtClean="0"/>
              <a:t> </a:t>
            </a:r>
            <a:r>
              <a:rPr lang="tr-TR" dirty="0" err="1" smtClean="0"/>
              <a:t>manager</a:t>
            </a:r>
            <a:r>
              <a:rPr lang="tr-TR" dirty="0" smtClean="0"/>
              <a:t>)</a:t>
            </a:r>
          </a:p>
          <a:p>
            <a:r>
              <a:rPr lang="tr-TR" dirty="0" smtClean="0"/>
              <a:t>Resepsiyon şefi (</a:t>
            </a:r>
            <a:r>
              <a:rPr lang="tr-TR" dirty="0" err="1" smtClean="0"/>
              <a:t>reception</a:t>
            </a:r>
            <a:r>
              <a:rPr lang="tr-TR" dirty="0" smtClean="0"/>
              <a:t> </a:t>
            </a:r>
            <a:r>
              <a:rPr lang="tr-TR" dirty="0" err="1" smtClean="0"/>
              <a:t>chief</a:t>
            </a:r>
            <a:r>
              <a:rPr lang="tr-TR" dirty="0" smtClean="0"/>
              <a:t>)</a:t>
            </a:r>
          </a:p>
          <a:p>
            <a:r>
              <a:rPr lang="tr-TR" dirty="0" smtClean="0"/>
              <a:t>Vardiya lideri (</a:t>
            </a:r>
            <a:r>
              <a:rPr lang="tr-TR" dirty="0" err="1" smtClean="0"/>
              <a:t>shift</a:t>
            </a:r>
            <a:r>
              <a:rPr lang="tr-TR" dirty="0" smtClean="0"/>
              <a:t> </a:t>
            </a:r>
            <a:r>
              <a:rPr lang="tr-TR" dirty="0" err="1" smtClean="0"/>
              <a:t>leader</a:t>
            </a:r>
            <a:r>
              <a:rPr lang="tr-TR" dirty="0" smtClean="0"/>
              <a:t>)</a:t>
            </a:r>
          </a:p>
          <a:p>
            <a:r>
              <a:rPr lang="tr-TR" dirty="0" smtClean="0"/>
              <a:t>Resepsiyon memuru (</a:t>
            </a:r>
            <a:r>
              <a:rPr lang="tr-TR" dirty="0" err="1" smtClean="0"/>
              <a:t>reception</a:t>
            </a:r>
            <a:r>
              <a:rPr lang="tr-TR" dirty="0" smtClean="0"/>
              <a:t> </a:t>
            </a:r>
            <a:r>
              <a:rPr lang="tr-TR" dirty="0" err="1" smtClean="0"/>
              <a:t>clerk</a:t>
            </a:r>
            <a:r>
              <a:rPr lang="tr-TR" dirty="0" smtClean="0"/>
              <a:t>)</a:t>
            </a:r>
          </a:p>
          <a:p>
            <a:r>
              <a:rPr lang="tr-TR" dirty="0" smtClean="0"/>
              <a:t>Gece müdürü (</a:t>
            </a:r>
            <a:r>
              <a:rPr lang="tr-TR" dirty="0" err="1" smtClean="0"/>
              <a:t>night</a:t>
            </a:r>
            <a:r>
              <a:rPr lang="tr-TR" dirty="0" smtClean="0"/>
              <a:t> </a:t>
            </a:r>
            <a:r>
              <a:rPr lang="tr-TR" dirty="0" err="1" smtClean="0"/>
              <a:t>manager</a:t>
            </a:r>
            <a:r>
              <a:rPr lang="tr-TR" dirty="0" smtClean="0"/>
              <a:t>)</a:t>
            </a:r>
          </a:p>
          <a:p>
            <a:r>
              <a:rPr lang="tr-TR" dirty="0" smtClean="0"/>
              <a:t>Gece resepsiyon görevlisi (</a:t>
            </a:r>
            <a:r>
              <a:rPr lang="tr-TR" dirty="0" err="1" smtClean="0"/>
              <a:t>night</a:t>
            </a:r>
            <a:r>
              <a:rPr lang="tr-TR" dirty="0" smtClean="0"/>
              <a:t> </a:t>
            </a:r>
            <a:r>
              <a:rPr lang="tr-TR" dirty="0" err="1" smtClean="0"/>
              <a:t>audit-night</a:t>
            </a:r>
            <a:r>
              <a:rPr lang="tr-TR" dirty="0" smtClean="0"/>
              <a:t> </a:t>
            </a:r>
            <a:r>
              <a:rPr lang="tr-TR" dirty="0" err="1" smtClean="0"/>
              <a:t>clerk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Önkasa</a:t>
            </a:r>
            <a:r>
              <a:rPr lang="tr-TR" dirty="0" smtClean="0"/>
              <a:t> memuru (</a:t>
            </a:r>
            <a:r>
              <a:rPr lang="tr-TR" dirty="0" err="1" smtClean="0"/>
              <a:t>front</a:t>
            </a:r>
            <a:r>
              <a:rPr lang="tr-TR" dirty="0" smtClean="0"/>
              <a:t> </a:t>
            </a:r>
            <a:r>
              <a:rPr lang="tr-TR" dirty="0" err="1" smtClean="0"/>
              <a:t>cashier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Rezrvasyon</a:t>
            </a:r>
            <a:r>
              <a:rPr lang="tr-TR" dirty="0" smtClean="0"/>
              <a:t> şefi (</a:t>
            </a:r>
            <a:r>
              <a:rPr lang="tr-TR" dirty="0" err="1" smtClean="0"/>
              <a:t>reservation</a:t>
            </a:r>
            <a:r>
              <a:rPr lang="tr-TR" dirty="0" smtClean="0"/>
              <a:t> </a:t>
            </a:r>
            <a:r>
              <a:rPr lang="tr-TR" dirty="0" err="1" smtClean="0"/>
              <a:t>chief</a:t>
            </a:r>
            <a:r>
              <a:rPr lang="tr-TR" dirty="0" smtClean="0"/>
              <a:t>)</a:t>
            </a:r>
          </a:p>
          <a:p>
            <a:r>
              <a:rPr lang="tr-TR" dirty="0" smtClean="0"/>
              <a:t>Rezervasyon görevlisi (</a:t>
            </a:r>
            <a:r>
              <a:rPr lang="tr-TR" dirty="0" err="1" smtClean="0"/>
              <a:t>reservation</a:t>
            </a:r>
            <a:r>
              <a:rPr lang="tr-TR" dirty="0" smtClean="0"/>
              <a:t> </a:t>
            </a:r>
            <a:r>
              <a:rPr lang="tr-TR" dirty="0" err="1" smtClean="0"/>
              <a:t>clerk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Concierge</a:t>
            </a:r>
            <a:r>
              <a:rPr lang="tr-TR" dirty="0" smtClean="0"/>
              <a:t> şefi (</a:t>
            </a:r>
            <a:r>
              <a:rPr lang="tr-TR" dirty="0" err="1" smtClean="0"/>
              <a:t>concierge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uniformed</a:t>
            </a:r>
            <a:r>
              <a:rPr lang="tr-TR" dirty="0" smtClean="0"/>
              <a:t> </a:t>
            </a:r>
            <a:r>
              <a:rPr lang="tr-TR" dirty="0" err="1" smtClean="0"/>
              <a:t>staff</a:t>
            </a:r>
            <a:r>
              <a:rPr lang="tr-TR" dirty="0" smtClean="0"/>
              <a:t>)</a:t>
            </a:r>
          </a:p>
          <a:p>
            <a:r>
              <a:rPr lang="tr-TR" dirty="0" smtClean="0"/>
              <a:t>Bagaj görevlisi (</a:t>
            </a:r>
            <a:r>
              <a:rPr lang="tr-TR" dirty="0" err="1" smtClean="0"/>
              <a:t>Bellboy</a:t>
            </a:r>
            <a:r>
              <a:rPr lang="tr-TR" dirty="0" smtClean="0"/>
              <a:t>) , bagaj taşıyıcısı (</a:t>
            </a:r>
            <a:r>
              <a:rPr lang="tr-TR" dirty="0" err="1" smtClean="0"/>
              <a:t>porter</a:t>
            </a:r>
            <a:r>
              <a:rPr lang="tr-TR" dirty="0" smtClean="0"/>
              <a:t>)</a:t>
            </a:r>
          </a:p>
          <a:p>
            <a:r>
              <a:rPr lang="tr-TR" dirty="0" smtClean="0"/>
              <a:t>Kapıcı (</a:t>
            </a:r>
            <a:r>
              <a:rPr lang="tr-TR" dirty="0" err="1" smtClean="0"/>
              <a:t>Doorman</a:t>
            </a:r>
            <a:r>
              <a:rPr lang="tr-TR" dirty="0" smtClean="0"/>
              <a:t>)</a:t>
            </a:r>
          </a:p>
          <a:p>
            <a:r>
              <a:rPr lang="tr-TR" dirty="0" smtClean="0"/>
              <a:t>Vestiyer (</a:t>
            </a:r>
            <a:r>
              <a:rPr lang="tr-TR" dirty="0" err="1" smtClean="0"/>
              <a:t>Cloak</a:t>
            </a:r>
            <a:r>
              <a:rPr lang="tr-TR" dirty="0" smtClean="0"/>
              <a:t> </a:t>
            </a:r>
            <a:r>
              <a:rPr lang="tr-TR" dirty="0" err="1" smtClean="0"/>
              <a:t>room</a:t>
            </a:r>
            <a:r>
              <a:rPr lang="tr-TR" dirty="0" smtClean="0"/>
              <a:t>)</a:t>
            </a:r>
          </a:p>
          <a:p>
            <a:r>
              <a:rPr lang="tr-TR" dirty="0" smtClean="0"/>
              <a:t>Asansör görevlisi (</a:t>
            </a:r>
            <a:r>
              <a:rPr lang="tr-TR" dirty="0" err="1" smtClean="0"/>
              <a:t>liftman</a:t>
            </a:r>
            <a:r>
              <a:rPr lang="tr-TR" dirty="0" smtClean="0"/>
              <a:t>)</a:t>
            </a:r>
          </a:p>
          <a:p>
            <a:r>
              <a:rPr lang="tr-TR" dirty="0" smtClean="0"/>
              <a:t>Santral şefi (</a:t>
            </a:r>
            <a:r>
              <a:rPr lang="tr-TR" dirty="0" err="1" smtClean="0"/>
              <a:t>switchboard</a:t>
            </a:r>
            <a:r>
              <a:rPr lang="tr-TR" dirty="0" smtClean="0"/>
              <a:t> </a:t>
            </a:r>
            <a:r>
              <a:rPr lang="tr-TR" dirty="0" err="1" smtClean="0"/>
              <a:t>chief</a:t>
            </a:r>
            <a:r>
              <a:rPr lang="tr-TR" dirty="0" smtClean="0"/>
              <a:t>)</a:t>
            </a:r>
          </a:p>
          <a:p>
            <a:r>
              <a:rPr lang="tr-TR" dirty="0" smtClean="0"/>
              <a:t>Santral görevlisi (santral </a:t>
            </a:r>
            <a:r>
              <a:rPr lang="tr-TR" dirty="0" err="1" smtClean="0"/>
              <a:t>operator</a:t>
            </a:r>
            <a:r>
              <a:rPr lang="tr-TR" dirty="0" smtClean="0"/>
              <a:t>)</a:t>
            </a:r>
          </a:p>
          <a:p>
            <a:r>
              <a:rPr lang="tr-TR" dirty="0" smtClean="0"/>
              <a:t>Özel kat memuru (</a:t>
            </a:r>
            <a:r>
              <a:rPr lang="tr-TR" dirty="0" err="1" smtClean="0"/>
              <a:t>executive</a:t>
            </a:r>
            <a:r>
              <a:rPr lang="tr-TR" dirty="0" smtClean="0"/>
              <a:t> </a:t>
            </a:r>
            <a:r>
              <a:rPr lang="tr-TR" dirty="0" err="1" smtClean="0"/>
              <a:t>floor</a:t>
            </a:r>
            <a:r>
              <a:rPr lang="tr-TR" dirty="0" smtClean="0"/>
              <a:t> </a:t>
            </a:r>
            <a:r>
              <a:rPr lang="tr-TR" dirty="0" err="1" smtClean="0"/>
              <a:t>clerk</a:t>
            </a:r>
            <a:r>
              <a:rPr lang="tr-TR" smtClean="0"/>
              <a:t>)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Kaynakça:</a:t>
            </a:r>
          </a:p>
          <a:p>
            <a:pPr marL="0" indent="0">
              <a:buNone/>
            </a:pPr>
            <a:r>
              <a:rPr lang="tr-TR" dirty="0" smtClean="0"/>
              <a:t>1-Konaklama İşletmelerinde </a:t>
            </a:r>
            <a:r>
              <a:rPr lang="tr-TR" dirty="0" err="1" smtClean="0"/>
              <a:t>ÖNBÜRO,Prof.Dr.Kemal</a:t>
            </a:r>
            <a:r>
              <a:rPr lang="tr-TR" dirty="0" smtClean="0"/>
              <a:t> Kantarcı-İlhan Ekinci</a:t>
            </a:r>
          </a:p>
          <a:p>
            <a:pPr marL="0" indent="0">
              <a:buNone/>
            </a:pPr>
            <a:r>
              <a:rPr lang="tr-TR" dirty="0" smtClean="0"/>
              <a:t>2-Otel İşletmeciliği, Editör: </a:t>
            </a:r>
            <a:r>
              <a:rPr lang="tr-TR" smtClean="0"/>
              <a:t>Nazmi Kozak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164881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1038</Words>
  <Application>Microsoft Office PowerPoint</Application>
  <PresentationFormat>Ekran Gösterisi (4:3)</PresentationFormat>
  <Paragraphs>224</Paragraphs>
  <Slides>15</Slides>
  <Notes>0</Notes>
  <HiddenSlides>0</HiddenSlides>
  <MMClips>14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Ofis Teması</vt:lpstr>
      <vt:lpstr>-Otel -Önbüro Hizmetleri</vt:lpstr>
      <vt:lpstr>-Konaklama işletmelerini etkileyen ve örgütlenme yapılarını belirleyen değişimler </vt:lpstr>
      <vt:lpstr>PowerPoint Sunusu</vt:lpstr>
      <vt:lpstr>PowerPoint Sunusu</vt:lpstr>
      <vt:lpstr>PowerPoint Sunusu</vt:lpstr>
      <vt:lpstr>ÖNBÜRO (FRONT OFFICE)</vt:lpstr>
      <vt:lpstr>Önbüro Operasyonları</vt:lpstr>
      <vt:lpstr>Önbüronun Görevleri</vt:lpstr>
      <vt:lpstr>PowerPoint Sunusu</vt:lpstr>
      <vt:lpstr>PowerPoint Sunusu</vt:lpstr>
      <vt:lpstr>PowerPoint Sunusu</vt:lpstr>
      <vt:lpstr>PowerPoint Sunusu</vt:lpstr>
      <vt:lpstr>PowerPoint Sunusu</vt:lpstr>
      <vt:lpstr>Önbüro personelinin görev ve sorumlulukları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48</cp:revision>
  <dcterms:created xsi:type="dcterms:W3CDTF">2020-10-06T08:33:42Z</dcterms:created>
  <dcterms:modified xsi:type="dcterms:W3CDTF">2020-10-10T19:46:17Z</dcterms:modified>
</cp:coreProperties>
</file>